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74"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36F364-3043-4B53-88F4-A5A57F387414}" v="107" dt="2025-12-14T05:08:38.980"/>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phia Biondolillo" userId="28ded34ae27e50ed" providerId="LiveId" clId="{4DE251DD-826B-45ED-B317-5970D84AC94E}"/>
    <pc:docChg chg="undo custSel addSld modSld">
      <pc:chgData name="Sophia Biondolillo" userId="28ded34ae27e50ed" providerId="LiveId" clId="{4DE251DD-826B-45ED-B317-5970D84AC94E}" dt="2025-12-14T05:16:15.918" v="801" actId="20577"/>
      <pc:docMkLst>
        <pc:docMk/>
      </pc:docMkLst>
      <pc:sldChg chg="addSp modSp">
        <pc:chgData name="Sophia Biondolillo" userId="28ded34ae27e50ed" providerId="LiveId" clId="{4DE251DD-826B-45ED-B317-5970D84AC94E}" dt="2025-12-14T04:53:50.629" v="699"/>
        <pc:sldMkLst>
          <pc:docMk/>
          <pc:sldMk cId="0" sldId="256"/>
        </pc:sldMkLst>
        <pc:picChg chg="add mod">
          <ac:chgData name="Sophia Biondolillo" userId="28ded34ae27e50ed" providerId="LiveId" clId="{4DE251DD-826B-45ED-B317-5970D84AC94E}" dt="2025-12-14T04:53:50.629" v="699"/>
          <ac:picMkLst>
            <pc:docMk/>
            <pc:sldMk cId="0" sldId="256"/>
            <ac:picMk id="6" creationId="{7F67A285-4D10-F5C2-4815-ABD722A3C126}"/>
          </ac:picMkLst>
        </pc:picChg>
      </pc:sldChg>
      <pc:sldChg chg="addSp modSp">
        <pc:chgData name="Sophia Biondolillo" userId="28ded34ae27e50ed" providerId="LiveId" clId="{4DE251DD-826B-45ED-B317-5970D84AC94E}" dt="2025-12-14T04:53:50.629" v="699"/>
        <pc:sldMkLst>
          <pc:docMk/>
          <pc:sldMk cId="0" sldId="257"/>
        </pc:sldMkLst>
        <pc:picChg chg="add mod">
          <ac:chgData name="Sophia Biondolillo" userId="28ded34ae27e50ed" providerId="LiveId" clId="{4DE251DD-826B-45ED-B317-5970D84AC94E}" dt="2025-12-14T04:53:50.629" v="699"/>
          <ac:picMkLst>
            <pc:docMk/>
            <pc:sldMk cId="0" sldId="257"/>
            <ac:picMk id="13" creationId="{DC4365EE-CEA1-56E4-CF4E-8F3A8EF92200}"/>
          </ac:picMkLst>
        </pc:picChg>
      </pc:sldChg>
      <pc:sldChg chg="addSp delSp modSp mod">
        <pc:chgData name="Sophia Biondolillo" userId="28ded34ae27e50ed" providerId="LiveId" clId="{4DE251DD-826B-45ED-B317-5970D84AC94E}" dt="2025-12-14T04:53:50.629" v="699"/>
        <pc:sldMkLst>
          <pc:docMk/>
          <pc:sldMk cId="0" sldId="258"/>
        </pc:sldMkLst>
        <pc:spChg chg="add mod">
          <ac:chgData name="Sophia Biondolillo" userId="28ded34ae27e50ed" providerId="LiveId" clId="{4DE251DD-826B-45ED-B317-5970D84AC94E}" dt="2025-12-12T05:21:23.988" v="27" actId="255"/>
          <ac:spMkLst>
            <pc:docMk/>
            <pc:sldMk cId="0" sldId="258"/>
            <ac:spMk id="3" creationId="{48FB6442-B3B0-4565-EF16-69CCE8C0A504}"/>
          </ac:spMkLst>
        </pc:spChg>
        <pc:graphicFrameChg chg="mod modGraphic">
          <ac:chgData name="Sophia Biondolillo" userId="28ded34ae27e50ed" providerId="LiveId" clId="{4DE251DD-826B-45ED-B317-5970D84AC94E}" dt="2025-12-12T05:21:48.010" v="29" actId="20577"/>
          <ac:graphicFrameMkLst>
            <pc:docMk/>
            <pc:sldMk cId="0" sldId="258"/>
            <ac:graphicFrameMk id="161" creationId="{00000000-0000-0000-0000-000000000000}"/>
          </ac:graphicFrameMkLst>
        </pc:graphicFrameChg>
        <pc:picChg chg="add mod">
          <ac:chgData name="Sophia Biondolillo" userId="28ded34ae27e50ed" providerId="LiveId" clId="{4DE251DD-826B-45ED-B317-5970D84AC94E}" dt="2025-12-14T04:53:50.629" v="699"/>
          <ac:picMkLst>
            <pc:docMk/>
            <pc:sldMk cId="0" sldId="258"/>
            <ac:picMk id="8" creationId="{0B4B0669-281E-CAC3-342B-A711B1780DEB}"/>
          </ac:picMkLst>
        </pc:picChg>
      </pc:sldChg>
      <pc:sldChg chg="addSp delSp modSp mod">
        <pc:chgData name="Sophia Biondolillo" userId="28ded34ae27e50ed" providerId="LiveId" clId="{4DE251DD-826B-45ED-B317-5970D84AC94E}" dt="2025-12-14T04:53:50.629" v="699"/>
        <pc:sldMkLst>
          <pc:docMk/>
          <pc:sldMk cId="0" sldId="259"/>
        </pc:sldMkLst>
        <pc:spChg chg="add mod">
          <ac:chgData name="Sophia Biondolillo" userId="28ded34ae27e50ed" providerId="LiveId" clId="{4DE251DD-826B-45ED-B317-5970D84AC94E}" dt="2025-12-12T05:54:32.014" v="192" actId="255"/>
          <ac:spMkLst>
            <pc:docMk/>
            <pc:sldMk cId="0" sldId="259"/>
            <ac:spMk id="3" creationId="{AF4E688D-8EB9-64F3-3582-F632FA40A9A4}"/>
          </ac:spMkLst>
        </pc:spChg>
        <pc:spChg chg="mod">
          <ac:chgData name="Sophia Biondolillo" userId="28ded34ae27e50ed" providerId="LiveId" clId="{4DE251DD-826B-45ED-B317-5970D84AC94E}" dt="2025-12-12T05:53:51.563" v="189" actId="1076"/>
          <ac:spMkLst>
            <pc:docMk/>
            <pc:sldMk cId="0" sldId="259"/>
            <ac:spMk id="167" creationId="{00000000-0000-0000-0000-000000000000}"/>
          </ac:spMkLst>
        </pc:spChg>
        <pc:picChg chg="add mod">
          <ac:chgData name="Sophia Biondolillo" userId="28ded34ae27e50ed" providerId="LiveId" clId="{4DE251DD-826B-45ED-B317-5970D84AC94E}" dt="2025-12-14T04:53:50.629" v="699"/>
          <ac:picMkLst>
            <pc:docMk/>
            <pc:sldMk cId="0" sldId="259"/>
            <ac:picMk id="7" creationId="{951B75A6-4C8B-C393-BFE9-060FEF4B6E44}"/>
          </ac:picMkLst>
        </pc:picChg>
      </pc:sldChg>
      <pc:sldChg chg="addSp delSp modSp mod modTransition delAnim modAnim">
        <pc:chgData name="Sophia Biondolillo" userId="28ded34ae27e50ed" providerId="LiveId" clId="{4DE251DD-826B-45ED-B317-5970D84AC94E}" dt="2025-12-14T04:57:48.096" v="706"/>
        <pc:sldMkLst>
          <pc:docMk/>
          <pc:sldMk cId="0" sldId="260"/>
        </pc:sldMkLst>
        <pc:spChg chg="mod">
          <ac:chgData name="Sophia Biondolillo" userId="28ded34ae27e50ed" providerId="LiveId" clId="{4DE251DD-826B-45ED-B317-5970D84AC94E}" dt="2025-12-12T06:39:06.654" v="303" actId="255"/>
          <ac:spMkLst>
            <pc:docMk/>
            <pc:sldMk cId="0" sldId="260"/>
            <ac:spMk id="175" creationId="{00000000-0000-0000-0000-000000000000}"/>
          </ac:spMkLst>
        </pc:spChg>
        <pc:picChg chg="add del mod">
          <ac:chgData name="Sophia Biondolillo" userId="28ded34ae27e50ed" providerId="LiveId" clId="{4DE251DD-826B-45ED-B317-5970D84AC94E}" dt="2025-12-14T04:56:10.479" v="700" actId="478"/>
          <ac:picMkLst>
            <pc:docMk/>
            <pc:sldMk cId="0" sldId="260"/>
            <ac:picMk id="4" creationId="{650A05A1-ADFF-C535-0795-90A8AFDA611E}"/>
          </ac:picMkLst>
        </pc:picChg>
        <pc:picChg chg="add del mod">
          <ac:chgData name="Sophia Biondolillo" userId="28ded34ae27e50ed" providerId="LiveId" clId="{4DE251DD-826B-45ED-B317-5970D84AC94E}" dt="2025-12-14T04:57:10.542" v="703"/>
          <ac:picMkLst>
            <pc:docMk/>
            <pc:sldMk cId="0" sldId="260"/>
            <ac:picMk id="8" creationId="{B93EF5C7-B669-AD7C-CC76-C93B84BE966A}"/>
          </ac:picMkLst>
        </pc:picChg>
        <pc:picChg chg="add del mod">
          <ac:chgData name="Sophia Biondolillo" userId="28ded34ae27e50ed" providerId="LiveId" clId="{4DE251DD-826B-45ED-B317-5970D84AC94E}" dt="2025-12-14T04:57:14.822" v="705"/>
          <ac:picMkLst>
            <pc:docMk/>
            <pc:sldMk cId="0" sldId="260"/>
            <ac:picMk id="9" creationId="{69A78B5A-9E9B-E8B8-AB69-07EC2C3B5225}"/>
          </ac:picMkLst>
        </pc:picChg>
        <pc:picChg chg="add del mod ord">
          <ac:chgData name="Sophia Biondolillo" userId="28ded34ae27e50ed" providerId="LiveId" clId="{4DE251DD-826B-45ED-B317-5970D84AC94E}" dt="2025-12-14T04:57:48.096" v="706"/>
          <ac:picMkLst>
            <pc:docMk/>
            <pc:sldMk cId="0" sldId="260"/>
            <ac:picMk id="12" creationId="{ECC5A7DE-0CDD-9802-F65C-650A71EEF7C9}"/>
          </ac:picMkLst>
        </pc:picChg>
        <pc:picChg chg="add mod">
          <ac:chgData name="Sophia Biondolillo" userId="28ded34ae27e50ed" providerId="LiveId" clId="{4DE251DD-826B-45ED-B317-5970D84AC94E}" dt="2025-12-14T04:57:48.096" v="706"/>
          <ac:picMkLst>
            <pc:docMk/>
            <pc:sldMk cId="0" sldId="260"/>
            <ac:picMk id="13" creationId="{2E695427-7C8B-6D5A-678A-763AE995D79F}"/>
          </ac:picMkLst>
        </pc:picChg>
      </pc:sldChg>
      <pc:sldChg chg="addSp modSp mod">
        <pc:chgData name="Sophia Biondolillo" userId="28ded34ae27e50ed" providerId="LiveId" clId="{4DE251DD-826B-45ED-B317-5970D84AC94E}" dt="2025-12-14T05:15:14.202" v="751" actId="20577"/>
        <pc:sldMkLst>
          <pc:docMk/>
          <pc:sldMk cId="0" sldId="261"/>
        </pc:sldMkLst>
        <pc:spChg chg="mod">
          <ac:chgData name="Sophia Biondolillo" userId="28ded34ae27e50ed" providerId="LiveId" clId="{4DE251DD-826B-45ED-B317-5970D84AC94E}" dt="2025-12-14T05:15:14.202" v="751" actId="20577"/>
          <ac:spMkLst>
            <pc:docMk/>
            <pc:sldMk cId="0" sldId="261"/>
            <ac:spMk id="182" creationId="{00000000-0000-0000-0000-000000000000}"/>
          </ac:spMkLst>
        </pc:spChg>
        <pc:picChg chg="add mod">
          <ac:chgData name="Sophia Biondolillo" userId="28ded34ae27e50ed" providerId="LiveId" clId="{4DE251DD-826B-45ED-B317-5970D84AC94E}" dt="2025-12-14T05:00:13.415" v="707"/>
          <ac:picMkLst>
            <pc:docMk/>
            <pc:sldMk cId="0" sldId="261"/>
            <ac:picMk id="14" creationId="{328F0990-28D2-8558-1593-49B492B7795B}"/>
          </ac:picMkLst>
        </pc:picChg>
      </pc:sldChg>
      <pc:sldChg chg="addSp delSp modSp mod modTransition modAnim">
        <pc:chgData name="Sophia Biondolillo" userId="28ded34ae27e50ed" providerId="LiveId" clId="{4DE251DD-826B-45ED-B317-5970D84AC94E}" dt="2025-12-14T05:16:15.918" v="801" actId="20577"/>
        <pc:sldMkLst>
          <pc:docMk/>
          <pc:sldMk cId="0" sldId="262"/>
        </pc:sldMkLst>
        <pc:spChg chg="mod">
          <ac:chgData name="Sophia Biondolillo" userId="28ded34ae27e50ed" providerId="LiveId" clId="{4DE251DD-826B-45ED-B317-5970D84AC94E}" dt="2025-12-14T05:16:15.918" v="801" actId="20577"/>
          <ac:spMkLst>
            <pc:docMk/>
            <pc:sldMk cId="0" sldId="262"/>
            <ac:spMk id="189" creationId="{00000000-0000-0000-0000-000000000000}"/>
          </ac:spMkLst>
        </pc:spChg>
        <pc:picChg chg="add del mod">
          <ac:chgData name="Sophia Biondolillo" userId="28ded34ae27e50ed" providerId="LiveId" clId="{4DE251DD-826B-45ED-B317-5970D84AC94E}" dt="2025-12-14T05:01:21.859" v="709"/>
          <ac:picMkLst>
            <pc:docMk/>
            <pc:sldMk cId="0" sldId="262"/>
            <ac:picMk id="5" creationId="{CE37016F-20A0-558B-E902-9E14A0F133F0}"/>
          </ac:picMkLst>
        </pc:picChg>
        <pc:picChg chg="add del mod ord">
          <ac:chgData name="Sophia Biondolillo" userId="28ded34ae27e50ed" providerId="LiveId" clId="{4DE251DD-826B-45ED-B317-5970D84AC94E}" dt="2025-12-14T05:01:51.383" v="710"/>
          <ac:picMkLst>
            <pc:docMk/>
            <pc:sldMk cId="0" sldId="262"/>
            <ac:picMk id="9" creationId="{67291465-0108-7A1D-EAC4-D7CC4A0E2CE0}"/>
          </ac:picMkLst>
        </pc:picChg>
        <pc:picChg chg="add mod">
          <ac:chgData name="Sophia Biondolillo" userId="28ded34ae27e50ed" providerId="LiveId" clId="{4DE251DD-826B-45ED-B317-5970D84AC94E}" dt="2025-12-14T05:01:51.383" v="710"/>
          <ac:picMkLst>
            <pc:docMk/>
            <pc:sldMk cId="0" sldId="262"/>
            <ac:picMk id="10" creationId="{CBFC7BF6-E359-06EA-2B8A-DFF43A52E3B6}"/>
          </ac:picMkLst>
        </pc:picChg>
      </pc:sldChg>
      <pc:sldChg chg="addSp modSp mod">
        <pc:chgData name="Sophia Biondolillo" userId="28ded34ae27e50ed" providerId="LiveId" clId="{4DE251DD-826B-45ED-B317-5970D84AC94E}" dt="2025-12-14T05:03:03.225" v="711"/>
        <pc:sldMkLst>
          <pc:docMk/>
          <pc:sldMk cId="0" sldId="263"/>
        </pc:sldMkLst>
        <pc:spChg chg="mod">
          <ac:chgData name="Sophia Biondolillo" userId="28ded34ae27e50ed" providerId="LiveId" clId="{4DE251DD-826B-45ED-B317-5970D84AC94E}" dt="2025-12-12T09:15:57.803" v="403" actId="2711"/>
          <ac:spMkLst>
            <pc:docMk/>
            <pc:sldMk cId="0" sldId="263"/>
            <ac:spMk id="196" creationId="{00000000-0000-0000-0000-000000000000}"/>
          </ac:spMkLst>
        </pc:spChg>
        <pc:picChg chg="add mod">
          <ac:chgData name="Sophia Biondolillo" userId="28ded34ae27e50ed" providerId="LiveId" clId="{4DE251DD-826B-45ED-B317-5970D84AC94E}" dt="2025-12-12T08:53:11.612" v="348" actId="1076"/>
          <ac:picMkLst>
            <pc:docMk/>
            <pc:sldMk cId="0" sldId="263"/>
            <ac:picMk id="3" creationId="{5CEA42F3-18B0-3305-EF05-3B635D6D65B4}"/>
          </ac:picMkLst>
        </pc:picChg>
        <pc:picChg chg="add mod">
          <ac:chgData name="Sophia Biondolillo" userId="28ded34ae27e50ed" providerId="LiveId" clId="{4DE251DD-826B-45ED-B317-5970D84AC94E}" dt="2025-12-14T05:03:03.225" v="711"/>
          <ac:picMkLst>
            <pc:docMk/>
            <pc:sldMk cId="0" sldId="263"/>
            <ac:picMk id="14" creationId="{C1CB4203-F82A-3514-F560-C3CB46BCBB89}"/>
          </ac:picMkLst>
        </pc:picChg>
      </pc:sldChg>
      <pc:sldChg chg="addSp delSp modSp mod modTransition modAnim">
        <pc:chgData name="Sophia Biondolillo" userId="28ded34ae27e50ed" providerId="LiveId" clId="{4DE251DD-826B-45ED-B317-5970D84AC94E}" dt="2025-12-14T05:04:35.167" v="721"/>
        <pc:sldMkLst>
          <pc:docMk/>
          <pc:sldMk cId="0" sldId="264"/>
        </pc:sldMkLst>
        <pc:picChg chg="add del mod">
          <ac:chgData name="Sophia Biondolillo" userId="28ded34ae27e50ed" providerId="LiveId" clId="{4DE251DD-826B-45ED-B317-5970D84AC94E}" dt="2025-12-14T05:03:36.779" v="714"/>
          <ac:picMkLst>
            <pc:docMk/>
            <pc:sldMk cId="0" sldId="264"/>
            <ac:picMk id="6" creationId="{B104180D-97F9-71A5-7EC8-8FBA53DD9019}"/>
          </ac:picMkLst>
        </pc:picChg>
        <pc:picChg chg="add del mod ord">
          <ac:chgData name="Sophia Biondolillo" userId="28ded34ae27e50ed" providerId="LiveId" clId="{4DE251DD-826B-45ED-B317-5970D84AC94E}" dt="2025-12-14T05:04:02.362" v="715"/>
          <ac:picMkLst>
            <pc:docMk/>
            <pc:sldMk cId="0" sldId="264"/>
            <ac:picMk id="9" creationId="{BF7F7136-AD22-B30E-B76E-F452D41BE58F}"/>
          </ac:picMkLst>
        </pc:picChg>
        <pc:picChg chg="add del mod">
          <ac:chgData name="Sophia Biondolillo" userId="28ded34ae27e50ed" providerId="LiveId" clId="{4DE251DD-826B-45ED-B317-5970D84AC94E}" dt="2025-12-14T05:04:10.134" v="717"/>
          <ac:picMkLst>
            <pc:docMk/>
            <pc:sldMk cId="0" sldId="264"/>
            <ac:picMk id="10" creationId="{5748EC20-2397-40E7-100B-811A065BA053}"/>
          </ac:picMkLst>
        </pc:picChg>
        <pc:picChg chg="add del mod ord">
          <ac:chgData name="Sophia Biondolillo" userId="28ded34ae27e50ed" providerId="LiveId" clId="{4DE251DD-826B-45ED-B317-5970D84AC94E}" dt="2025-12-14T05:04:22.857" v="718"/>
          <ac:picMkLst>
            <pc:docMk/>
            <pc:sldMk cId="0" sldId="264"/>
            <ac:picMk id="13" creationId="{6E8F83D8-C0CC-DE14-1582-E5B1C52FE881}"/>
          </ac:picMkLst>
        </pc:picChg>
        <pc:picChg chg="add del mod">
          <ac:chgData name="Sophia Biondolillo" userId="28ded34ae27e50ed" providerId="LiveId" clId="{4DE251DD-826B-45ED-B317-5970D84AC94E}" dt="2025-12-14T05:04:25.520" v="720"/>
          <ac:picMkLst>
            <pc:docMk/>
            <pc:sldMk cId="0" sldId="264"/>
            <ac:picMk id="14" creationId="{B2DB3B24-987F-3F82-3807-5A14E1E1D8BD}"/>
          </ac:picMkLst>
        </pc:picChg>
        <pc:picChg chg="add del mod ord">
          <ac:chgData name="Sophia Biondolillo" userId="28ded34ae27e50ed" providerId="LiveId" clId="{4DE251DD-826B-45ED-B317-5970D84AC94E}" dt="2025-12-14T05:04:35.167" v="721"/>
          <ac:picMkLst>
            <pc:docMk/>
            <pc:sldMk cId="0" sldId="264"/>
            <ac:picMk id="17" creationId="{22F92A66-BF08-BA43-69DE-D766A106BADC}"/>
          </ac:picMkLst>
        </pc:picChg>
        <pc:picChg chg="add mod">
          <ac:chgData name="Sophia Biondolillo" userId="28ded34ae27e50ed" providerId="LiveId" clId="{4DE251DD-826B-45ED-B317-5970D84AC94E}" dt="2025-12-14T05:04:35.167" v="721"/>
          <ac:picMkLst>
            <pc:docMk/>
            <pc:sldMk cId="0" sldId="264"/>
            <ac:picMk id="18" creationId="{A41D6D88-0014-A377-ED9C-0965FC204C72}"/>
          </ac:picMkLst>
        </pc:picChg>
      </pc:sldChg>
      <pc:sldChg chg="addSp delSp modSp mod">
        <pc:chgData name="Sophia Biondolillo" userId="28ded34ae27e50ed" providerId="LiveId" clId="{4DE251DD-826B-45ED-B317-5970D84AC94E}" dt="2025-12-14T05:05:06.624" v="722"/>
        <pc:sldMkLst>
          <pc:docMk/>
          <pc:sldMk cId="0" sldId="265"/>
        </pc:sldMkLst>
        <pc:spChg chg="mod">
          <ac:chgData name="Sophia Biondolillo" userId="28ded34ae27e50ed" providerId="LiveId" clId="{4DE251DD-826B-45ED-B317-5970D84AC94E}" dt="2025-12-12T10:00:57.249" v="520" actId="27636"/>
          <ac:spMkLst>
            <pc:docMk/>
            <pc:sldMk cId="0" sldId="265"/>
            <ac:spMk id="210" creationId="{00000000-0000-0000-0000-000000000000}"/>
          </ac:spMkLst>
        </pc:spChg>
        <pc:picChg chg="add mod">
          <ac:chgData name="Sophia Biondolillo" userId="28ded34ae27e50ed" providerId="LiveId" clId="{4DE251DD-826B-45ED-B317-5970D84AC94E}" dt="2025-12-14T05:05:06.624" v="722"/>
          <ac:picMkLst>
            <pc:docMk/>
            <pc:sldMk cId="0" sldId="265"/>
            <ac:picMk id="16" creationId="{327B16CE-9F9D-AA83-5C4D-0CF89908D1D3}"/>
          </ac:picMkLst>
        </pc:picChg>
      </pc:sldChg>
      <pc:sldChg chg="addSp modSp mod">
        <pc:chgData name="Sophia Biondolillo" userId="28ded34ae27e50ed" providerId="LiveId" clId="{4DE251DD-826B-45ED-B317-5970D84AC94E}" dt="2025-12-14T05:06:02.811" v="723"/>
        <pc:sldMkLst>
          <pc:docMk/>
          <pc:sldMk cId="0" sldId="266"/>
        </pc:sldMkLst>
        <pc:spChg chg="mod">
          <ac:chgData name="Sophia Biondolillo" userId="28ded34ae27e50ed" providerId="LiveId" clId="{4DE251DD-826B-45ED-B317-5970D84AC94E}" dt="2025-12-12T13:04:47.289" v="642" actId="20577"/>
          <ac:spMkLst>
            <pc:docMk/>
            <pc:sldMk cId="0" sldId="266"/>
            <ac:spMk id="217" creationId="{00000000-0000-0000-0000-000000000000}"/>
          </ac:spMkLst>
        </pc:spChg>
        <pc:picChg chg="add mod">
          <ac:chgData name="Sophia Biondolillo" userId="28ded34ae27e50ed" providerId="LiveId" clId="{4DE251DD-826B-45ED-B317-5970D84AC94E}" dt="2025-12-14T05:06:02.811" v="723"/>
          <ac:picMkLst>
            <pc:docMk/>
            <pc:sldMk cId="0" sldId="266"/>
            <ac:picMk id="8" creationId="{447211C0-0047-8FE0-1BE3-E44274986196}"/>
          </ac:picMkLst>
        </pc:picChg>
      </pc:sldChg>
      <pc:sldChg chg="addSp delSp modSp mod modTransition modAnim">
        <pc:chgData name="Sophia Biondolillo" userId="28ded34ae27e50ed" providerId="LiveId" clId="{4DE251DD-826B-45ED-B317-5970D84AC94E}" dt="2025-12-14T05:07:24.944" v="730"/>
        <pc:sldMkLst>
          <pc:docMk/>
          <pc:sldMk cId="0" sldId="267"/>
        </pc:sldMkLst>
        <pc:spChg chg="mod">
          <ac:chgData name="Sophia Biondolillo" userId="28ded34ae27e50ed" providerId="LiveId" clId="{4DE251DD-826B-45ED-B317-5970D84AC94E}" dt="2025-12-12T13:14:50.370" v="672" actId="5793"/>
          <ac:spMkLst>
            <pc:docMk/>
            <pc:sldMk cId="0" sldId="267"/>
            <ac:spMk id="224" creationId="{00000000-0000-0000-0000-000000000000}"/>
          </ac:spMkLst>
        </pc:spChg>
        <pc:picChg chg="add del mod">
          <ac:chgData name="Sophia Biondolillo" userId="28ded34ae27e50ed" providerId="LiveId" clId="{4DE251DD-826B-45ED-B317-5970D84AC94E}" dt="2025-12-14T05:06:34.608" v="726"/>
          <ac:picMkLst>
            <pc:docMk/>
            <pc:sldMk cId="0" sldId="267"/>
            <ac:picMk id="6" creationId="{9D89E318-B22C-AF9A-DF8A-B6A5B1E8843B}"/>
          </ac:picMkLst>
        </pc:picChg>
        <pc:picChg chg="add del mod ord">
          <ac:chgData name="Sophia Biondolillo" userId="28ded34ae27e50ed" providerId="LiveId" clId="{4DE251DD-826B-45ED-B317-5970D84AC94E}" dt="2025-12-14T05:06:53.590" v="727"/>
          <ac:picMkLst>
            <pc:docMk/>
            <pc:sldMk cId="0" sldId="267"/>
            <ac:picMk id="9" creationId="{6520D47C-D2DF-DBC1-0A37-C80A6F9CD40B}"/>
          </ac:picMkLst>
        </pc:picChg>
        <pc:picChg chg="add del mod">
          <ac:chgData name="Sophia Biondolillo" userId="28ded34ae27e50ed" providerId="LiveId" clId="{4DE251DD-826B-45ED-B317-5970D84AC94E}" dt="2025-12-14T05:06:57.039" v="729"/>
          <ac:picMkLst>
            <pc:docMk/>
            <pc:sldMk cId="0" sldId="267"/>
            <ac:picMk id="10" creationId="{952700B8-DAC2-6AA6-D4D7-3F5593C06357}"/>
          </ac:picMkLst>
        </pc:picChg>
        <pc:picChg chg="add del mod ord">
          <ac:chgData name="Sophia Biondolillo" userId="28ded34ae27e50ed" providerId="LiveId" clId="{4DE251DD-826B-45ED-B317-5970D84AC94E}" dt="2025-12-14T05:07:24.944" v="730"/>
          <ac:picMkLst>
            <pc:docMk/>
            <pc:sldMk cId="0" sldId="267"/>
            <ac:picMk id="13" creationId="{0682F81F-D3D8-84A5-ADF4-6E555265EF18}"/>
          </ac:picMkLst>
        </pc:picChg>
        <pc:picChg chg="add mod">
          <ac:chgData name="Sophia Biondolillo" userId="28ded34ae27e50ed" providerId="LiveId" clId="{4DE251DD-826B-45ED-B317-5970D84AC94E}" dt="2025-12-14T05:07:24.944" v="730"/>
          <ac:picMkLst>
            <pc:docMk/>
            <pc:sldMk cId="0" sldId="267"/>
            <ac:picMk id="14" creationId="{370918A8-82C9-FC0D-62FC-14A33997CD36}"/>
          </ac:picMkLst>
        </pc:picChg>
      </pc:sldChg>
      <pc:sldChg chg="addSp modSp mod">
        <pc:chgData name="Sophia Biondolillo" userId="28ded34ae27e50ed" providerId="LiveId" clId="{4DE251DD-826B-45ED-B317-5970D84AC94E}" dt="2025-12-14T05:08:01.172" v="731"/>
        <pc:sldMkLst>
          <pc:docMk/>
          <pc:sldMk cId="0" sldId="268"/>
        </pc:sldMkLst>
        <pc:spChg chg="mod">
          <ac:chgData name="Sophia Biondolillo" userId="28ded34ae27e50ed" providerId="LiveId" clId="{4DE251DD-826B-45ED-B317-5970D84AC94E}" dt="2025-12-12T13:15:17.348" v="675" actId="27636"/>
          <ac:spMkLst>
            <pc:docMk/>
            <pc:sldMk cId="0" sldId="268"/>
            <ac:spMk id="231" creationId="{00000000-0000-0000-0000-000000000000}"/>
          </ac:spMkLst>
        </pc:spChg>
        <pc:picChg chg="add mod">
          <ac:chgData name="Sophia Biondolillo" userId="28ded34ae27e50ed" providerId="LiveId" clId="{4DE251DD-826B-45ED-B317-5970D84AC94E}" dt="2025-12-14T05:08:01.172" v="731"/>
          <ac:picMkLst>
            <pc:docMk/>
            <pc:sldMk cId="0" sldId="268"/>
            <ac:picMk id="13" creationId="{70B551C3-28E3-ADC9-4A3E-F0C730F0F6CC}"/>
          </ac:picMkLst>
        </pc:picChg>
      </pc:sldChg>
      <pc:sldChg chg="addSp modSp mod">
        <pc:chgData name="Sophia Biondolillo" userId="28ded34ae27e50ed" providerId="LiveId" clId="{4DE251DD-826B-45ED-B317-5970D84AC94E}" dt="2025-12-14T05:08:38.975" v="732"/>
        <pc:sldMkLst>
          <pc:docMk/>
          <pc:sldMk cId="0" sldId="269"/>
        </pc:sldMkLst>
        <pc:spChg chg="mod">
          <ac:chgData name="Sophia Biondolillo" userId="28ded34ae27e50ed" providerId="LiveId" clId="{4DE251DD-826B-45ED-B317-5970D84AC94E}" dt="2025-12-12T13:20:17.186" v="698" actId="207"/>
          <ac:spMkLst>
            <pc:docMk/>
            <pc:sldMk cId="0" sldId="269"/>
            <ac:spMk id="238" creationId="{00000000-0000-0000-0000-000000000000}"/>
          </ac:spMkLst>
        </pc:spChg>
        <pc:picChg chg="add mod">
          <ac:chgData name="Sophia Biondolillo" userId="28ded34ae27e50ed" providerId="LiveId" clId="{4DE251DD-826B-45ED-B317-5970D84AC94E}" dt="2025-12-14T05:08:38.975" v="732"/>
          <ac:picMkLst>
            <pc:docMk/>
            <pc:sldMk cId="0" sldId="269"/>
            <ac:picMk id="7" creationId="{9FE58C13-598F-1F55-A332-C72CB05091BC}"/>
          </ac:picMkLst>
        </pc:picChg>
      </pc:sldChg>
      <pc:sldChg chg="addSp modSp add mod">
        <pc:chgData name="Sophia Biondolillo" userId="28ded34ae27e50ed" providerId="LiveId" clId="{4DE251DD-826B-45ED-B317-5970D84AC94E}" dt="2025-12-14T05:03:03.225" v="711"/>
        <pc:sldMkLst>
          <pc:docMk/>
          <pc:sldMk cId="2572503253" sldId="270"/>
        </pc:sldMkLst>
        <pc:spChg chg="mod">
          <ac:chgData name="Sophia Biondolillo" userId="28ded34ae27e50ed" providerId="LiveId" clId="{4DE251DD-826B-45ED-B317-5970D84AC94E}" dt="2025-12-12T08:58:20.234" v="369" actId="1076"/>
          <ac:spMkLst>
            <pc:docMk/>
            <pc:sldMk cId="2572503253" sldId="270"/>
            <ac:spMk id="196" creationId="{0F90F134-FF1E-D228-783C-E85F4E67D0E3}"/>
          </ac:spMkLst>
        </pc:spChg>
        <pc:picChg chg="add mod">
          <ac:chgData name="Sophia Biondolillo" userId="28ded34ae27e50ed" providerId="LiveId" clId="{4DE251DD-826B-45ED-B317-5970D84AC94E}" dt="2025-12-12T08:58:23.342" v="370" actId="1076"/>
          <ac:picMkLst>
            <pc:docMk/>
            <pc:sldMk cId="2572503253" sldId="270"/>
            <ac:picMk id="3" creationId="{1B88657C-C8F7-B21F-63CB-37026494A704}"/>
          </ac:picMkLst>
        </pc:picChg>
        <pc:picChg chg="add mod">
          <ac:chgData name="Sophia Biondolillo" userId="28ded34ae27e50ed" providerId="LiveId" clId="{4DE251DD-826B-45ED-B317-5970D84AC94E}" dt="2025-12-14T05:03:03.225" v="711"/>
          <ac:picMkLst>
            <pc:docMk/>
            <pc:sldMk cId="2572503253" sldId="270"/>
            <ac:picMk id="6" creationId="{0B9A6B8A-B6AA-338B-D39B-823F4FB99562}"/>
          </ac:picMkLst>
        </pc:picChg>
      </pc:sldChg>
      <pc:sldChg chg="addSp modSp add mod">
        <pc:chgData name="Sophia Biondolillo" userId="28ded34ae27e50ed" providerId="LiveId" clId="{4DE251DD-826B-45ED-B317-5970D84AC94E}" dt="2025-12-14T05:03:03.225" v="711"/>
        <pc:sldMkLst>
          <pc:docMk/>
          <pc:sldMk cId="2075053021" sldId="271"/>
        </pc:sldMkLst>
        <pc:spChg chg="mod">
          <ac:chgData name="Sophia Biondolillo" userId="28ded34ae27e50ed" providerId="LiveId" clId="{4DE251DD-826B-45ED-B317-5970D84AC94E}" dt="2025-12-12T09:16:14.872" v="405" actId="1076"/>
          <ac:spMkLst>
            <pc:docMk/>
            <pc:sldMk cId="2075053021" sldId="271"/>
            <ac:spMk id="196" creationId="{6A9BB084-CE29-D9DF-5B1F-566652E6FCFE}"/>
          </ac:spMkLst>
        </pc:spChg>
        <pc:picChg chg="add mod">
          <ac:chgData name="Sophia Biondolillo" userId="28ded34ae27e50ed" providerId="LiveId" clId="{4DE251DD-826B-45ED-B317-5970D84AC94E}" dt="2025-12-12T09:16:11.482" v="404" actId="1076"/>
          <ac:picMkLst>
            <pc:docMk/>
            <pc:sldMk cId="2075053021" sldId="271"/>
            <ac:picMk id="3" creationId="{5F2EB250-5700-CFDB-9B16-E2D701DD309C}"/>
          </ac:picMkLst>
        </pc:picChg>
        <pc:picChg chg="add mod">
          <ac:chgData name="Sophia Biondolillo" userId="28ded34ae27e50ed" providerId="LiveId" clId="{4DE251DD-826B-45ED-B317-5970D84AC94E}" dt="2025-12-14T05:03:03.225" v="711"/>
          <ac:picMkLst>
            <pc:docMk/>
            <pc:sldMk cId="2075053021" sldId="271"/>
            <ac:picMk id="5" creationId="{6079F418-5598-1B0F-482B-8FDB2DBCDBB2}"/>
          </ac:picMkLst>
        </pc:picChg>
      </pc:sldChg>
      <pc:sldChg chg="addSp modSp add mod">
        <pc:chgData name="Sophia Biondolillo" userId="28ded34ae27e50ed" providerId="LiveId" clId="{4DE251DD-826B-45ED-B317-5970D84AC94E}" dt="2025-12-14T05:03:03.225" v="711"/>
        <pc:sldMkLst>
          <pc:docMk/>
          <pc:sldMk cId="1659110293" sldId="272"/>
        </pc:sldMkLst>
        <pc:spChg chg="add">
          <ac:chgData name="Sophia Biondolillo" userId="28ded34ae27e50ed" providerId="LiveId" clId="{4DE251DD-826B-45ED-B317-5970D84AC94E}" dt="2025-12-12T09:28:46.468" v="442"/>
          <ac:spMkLst>
            <pc:docMk/>
            <pc:sldMk cId="1659110293" sldId="272"/>
            <ac:spMk id="4" creationId="{E560415B-D6F5-6644-34EA-B6DBBD48181A}"/>
          </ac:spMkLst>
        </pc:spChg>
        <pc:spChg chg="mod">
          <ac:chgData name="Sophia Biondolillo" userId="28ded34ae27e50ed" providerId="LiveId" clId="{4DE251DD-826B-45ED-B317-5970D84AC94E}" dt="2025-12-12T09:28:56.018" v="452" actId="20577"/>
          <ac:spMkLst>
            <pc:docMk/>
            <pc:sldMk cId="1659110293" sldId="272"/>
            <ac:spMk id="196" creationId="{B6227697-FDF7-5D9E-8246-1D76A86E93E0}"/>
          </ac:spMkLst>
        </pc:spChg>
        <pc:picChg chg="add mod">
          <ac:chgData name="Sophia Biondolillo" userId="28ded34ae27e50ed" providerId="LiveId" clId="{4DE251DD-826B-45ED-B317-5970D84AC94E}" dt="2025-12-12T09:27:47.027" v="433" actId="1076"/>
          <ac:picMkLst>
            <pc:docMk/>
            <pc:sldMk cId="1659110293" sldId="272"/>
            <ac:picMk id="3" creationId="{0F83DDC5-4E02-C880-7727-337295E5B28C}"/>
          </ac:picMkLst>
        </pc:picChg>
        <pc:picChg chg="add mod">
          <ac:chgData name="Sophia Biondolillo" userId="28ded34ae27e50ed" providerId="LiveId" clId="{4DE251DD-826B-45ED-B317-5970D84AC94E}" dt="2025-12-14T05:03:03.225" v="711"/>
          <ac:picMkLst>
            <pc:docMk/>
            <pc:sldMk cId="1659110293" sldId="272"/>
            <ac:picMk id="6" creationId="{3729063C-DADE-A392-A89B-F85C0B7E97D6}"/>
          </ac:picMkLst>
        </pc:picChg>
      </pc:sldChg>
      <pc:sldChg chg="addSp modSp add mod">
        <pc:chgData name="Sophia Biondolillo" userId="28ded34ae27e50ed" providerId="LiveId" clId="{4DE251DD-826B-45ED-B317-5970D84AC94E}" dt="2025-12-14T05:03:03.225" v="711"/>
        <pc:sldMkLst>
          <pc:docMk/>
          <pc:sldMk cId="4274176148" sldId="273"/>
        </pc:sldMkLst>
        <pc:spChg chg="mod">
          <ac:chgData name="Sophia Biondolillo" userId="28ded34ae27e50ed" providerId="LiveId" clId="{4DE251DD-826B-45ED-B317-5970D84AC94E}" dt="2025-12-12T09:43:10.615" v="465" actId="1076"/>
          <ac:spMkLst>
            <pc:docMk/>
            <pc:sldMk cId="4274176148" sldId="273"/>
            <ac:spMk id="196" creationId="{CA8C7FC9-8520-43B7-F7AB-0AF4EB78977E}"/>
          </ac:spMkLst>
        </pc:spChg>
        <pc:picChg chg="add mod">
          <ac:chgData name="Sophia Biondolillo" userId="28ded34ae27e50ed" providerId="LiveId" clId="{4DE251DD-826B-45ED-B317-5970D84AC94E}" dt="2025-12-12T09:48:17.160" v="468" actId="1076"/>
          <ac:picMkLst>
            <pc:docMk/>
            <pc:sldMk cId="4274176148" sldId="273"/>
            <ac:picMk id="3" creationId="{A1533FC3-6733-B9C7-6086-6B401DDA1734}"/>
          </ac:picMkLst>
        </pc:picChg>
        <pc:picChg chg="add mod">
          <ac:chgData name="Sophia Biondolillo" userId="28ded34ae27e50ed" providerId="LiveId" clId="{4DE251DD-826B-45ED-B317-5970D84AC94E}" dt="2025-12-14T05:03:03.225" v="711"/>
          <ac:picMkLst>
            <pc:docMk/>
            <pc:sldMk cId="4274176148" sldId="273"/>
            <ac:picMk id="5" creationId="{2D4A3CD8-2934-61E0-DD10-C8C3DCE518CB}"/>
          </ac:picMkLst>
        </pc:picChg>
      </pc:sldChg>
      <pc:sldChg chg="addSp delSp modSp add mod">
        <pc:chgData name="Sophia Biondolillo" userId="28ded34ae27e50ed" providerId="LiveId" clId="{4DE251DD-826B-45ED-B317-5970D84AC94E}" dt="2025-12-14T05:06:02.811" v="723"/>
        <pc:sldMkLst>
          <pc:docMk/>
          <pc:sldMk cId="1820571573" sldId="274"/>
        </pc:sldMkLst>
        <pc:graphicFrameChg chg="add mod modGraphic">
          <ac:chgData name="Sophia Biondolillo" userId="28ded34ae27e50ed" providerId="LiveId" clId="{4DE251DD-826B-45ED-B317-5970D84AC94E}" dt="2025-12-12T12:54:26.318" v="620" actId="255"/>
          <ac:graphicFrameMkLst>
            <pc:docMk/>
            <pc:sldMk cId="1820571573" sldId="274"/>
            <ac:graphicFrameMk id="10" creationId="{01960698-BEDF-1E30-5A85-6C9C9C4205E5}"/>
          </ac:graphicFrameMkLst>
        </pc:graphicFrameChg>
        <pc:picChg chg="add mod">
          <ac:chgData name="Sophia Biondolillo" userId="28ded34ae27e50ed" providerId="LiveId" clId="{4DE251DD-826B-45ED-B317-5970D84AC94E}" dt="2025-12-14T05:06:02.811" v="723"/>
          <ac:picMkLst>
            <pc:docMk/>
            <pc:sldMk cId="1820571573" sldId="274"/>
            <ac:picMk id="7" creationId="{B755BAC1-5850-389F-AB75-3C649E890E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9374D9DB-3478-78CD-7B82-BF365C565692}"/>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66C04E34-287F-FDCD-2DF1-3D87709E00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29CA00A-CEAE-09FA-D1A0-0990B94FB7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06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065EB12-8B1B-0E55-7378-33D50449AE0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570B39D0-E1D9-CC3D-DC10-3D8443B815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37E22D4-7101-BAA7-F0DE-C967150ACD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3196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2D0895BD-71AC-E3C4-C49C-938CFF38C9DD}"/>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3F566C9D-07C0-F589-D8DA-07AA900704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15CFEF46-4991-7F70-1A21-DE03C37079E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9975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7D9CEA78-DB6A-3192-A533-6F3D27D7F56E}"/>
            </a:ext>
          </a:extLst>
        </p:cNvPr>
        <p:cNvGrpSpPr/>
        <p:nvPr/>
      </p:nvGrpSpPr>
      <p:grpSpPr>
        <a:xfrm>
          <a:off x="0" y="0"/>
          <a:ext cx="0" cy="0"/>
          <a:chOff x="0" y="0"/>
          <a:chExt cx="0" cy="0"/>
        </a:xfrm>
      </p:grpSpPr>
      <p:sp>
        <p:nvSpPr>
          <p:cNvPr id="213" name="Google Shape;213;p11:notes">
            <a:extLst>
              <a:ext uri="{FF2B5EF4-FFF2-40B4-BE49-F238E27FC236}">
                <a16:creationId xmlns:a16="http://schemas.microsoft.com/office/drawing/2014/main" id="{7AB5C2D7-04B8-0D57-C686-AD722A9D1B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a:extLst>
              <a:ext uri="{FF2B5EF4-FFF2-40B4-BE49-F238E27FC236}">
                <a16:creationId xmlns:a16="http://schemas.microsoft.com/office/drawing/2014/main" id="{81774ECC-97BD-2094-8C4F-DED4A9CD09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1885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93C59A10-D45A-9139-2007-AF4090517B82}"/>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F8588F91-F480-0BB9-4E6B-FC830581DB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4976B7BA-B1DC-5EE2-698F-7A012BECF5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2098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0.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hyperlink" Target="https://owasp.org/www-project-" TargetMode="External"/><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hyperlink" Target="https://www.synopsys.com/software-" TargetMode="External"/><Relationship Id="rId5" Type="http://schemas.openxmlformats.org/officeDocument/2006/relationships/notesSlide" Target="../notesSlides/notesSlide19.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Sophie Biondolillo</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7F67A285-4D10-F5C2-4815-ABD722A3C12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28"/>
    </mc:Choice>
    <mc:Fallback>
      <p:transition spd="slow" advTm="14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7FA1534-1E11-E0E0-C63B-B1BF3F60CB7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A032DB89-6647-8C9D-9685-7A9703F1AF02}"/>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6A9BB084-CE29-D9DF-5B1F-566652E6FCFE}"/>
              </a:ext>
            </a:extLst>
          </p:cNvPr>
          <p:cNvSpPr txBox="1">
            <a:spLocks noGrp="1"/>
          </p:cNvSpPr>
          <p:nvPr>
            <p:ph type="body" idx="1"/>
          </p:nvPr>
        </p:nvSpPr>
        <p:spPr>
          <a:xfrm>
            <a:off x="1094873" y="1299320"/>
            <a:ext cx="9637295" cy="2449629"/>
          </a:xfrm>
          <a:prstGeom prst="rect">
            <a:avLst/>
          </a:prstGeom>
          <a:noFill/>
          <a:ln>
            <a:noFill/>
          </a:ln>
        </p:spPr>
        <p:txBody>
          <a:bodyPr spcFirstLastPara="1" wrap="square" lIns="91425" tIns="45700" rIns="91425" bIns="45700" anchor="t" anchorCtr="0">
            <a:noAutofit/>
          </a:bodyPr>
          <a:lstStyle/>
          <a:p>
            <a:pPr marL="114300" indent="0">
              <a:buNone/>
            </a:pPr>
            <a:r>
              <a:rPr lang="en-US" sz="1600" dirty="0">
                <a:latin typeface="+mn-lt"/>
              </a:rPr>
              <a:t>Can we add entries safely?</a:t>
            </a:r>
          </a:p>
          <a:p>
            <a:pPr marL="114300" indent="0">
              <a:buNone/>
            </a:pPr>
            <a:r>
              <a:rPr lang="en-US" sz="1600" dirty="0">
                <a:latin typeface="+mn-lt"/>
              </a:rPr>
              <a:t>Test: </a:t>
            </a:r>
            <a:r>
              <a:rPr lang="en-US" sz="1600" dirty="0" err="1">
                <a:latin typeface="+mn-lt"/>
              </a:rPr>
              <a:t>CanAddFiveValuesToVector</a:t>
            </a:r>
            <a:endParaRPr lang="en-US" sz="1600" dirty="0">
              <a:latin typeface="+mn-lt"/>
            </a:endParaRPr>
          </a:p>
          <a:p>
            <a:pPr marL="114300" indent="0">
              <a:buNone/>
            </a:pPr>
            <a:r>
              <a:rPr lang="en-US" sz="1600" dirty="0">
                <a:latin typeface="+mn-lt"/>
              </a:rPr>
              <a:t>Result: Pass – size increases correctly.</a:t>
            </a:r>
          </a:p>
          <a:p>
            <a:pPr marL="114300" indent="0">
              <a:buNone/>
            </a:pPr>
            <a:r>
              <a:rPr lang="en-US" sz="1600" dirty="0">
                <a:latin typeface="+mn-lt"/>
              </a:rPr>
              <a:t>Take it further: Test with large values (e.g., 10,000 entries) to check performance and memory handling.</a:t>
            </a:r>
          </a:p>
          <a:p>
            <a:pPr marL="114300" indent="0">
              <a:buNone/>
            </a:pPr>
            <a:r>
              <a:rPr lang="en-US" sz="1600" dirty="0">
                <a:latin typeface="+mn-lt"/>
              </a:rPr>
              <a:t>Framework: Uses EXPECT_EQ to validate size after insertion.</a:t>
            </a:r>
          </a:p>
        </p:txBody>
      </p:sp>
      <p:pic>
        <p:nvPicPr>
          <p:cNvPr id="197" name="Google Shape;197;g9504e29505_0_0" descr="Green Pace logo">
            <a:extLst>
              <a:ext uri="{FF2B5EF4-FFF2-40B4-BE49-F238E27FC236}">
                <a16:creationId xmlns:a16="http://schemas.microsoft.com/office/drawing/2014/main" id="{8024FE8F-96B7-85CC-A09D-812AD18CA0F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5F2EB250-5700-CFDB-9B16-E2D701DD309C}"/>
              </a:ext>
            </a:extLst>
          </p:cNvPr>
          <p:cNvPicPr>
            <a:picLocks noChangeAspect="1"/>
          </p:cNvPicPr>
          <p:nvPr/>
        </p:nvPicPr>
        <p:blipFill>
          <a:blip r:embed="rId7"/>
          <a:stretch>
            <a:fillRect/>
          </a:stretch>
        </p:blipFill>
        <p:spPr>
          <a:xfrm>
            <a:off x="1094873" y="3429000"/>
            <a:ext cx="8121316" cy="3002272"/>
          </a:xfrm>
          <a:prstGeom prst="rect">
            <a:avLst/>
          </a:prstGeom>
        </p:spPr>
      </p:pic>
      <p:pic>
        <p:nvPicPr>
          <p:cNvPr id="5" name="Audio 4">
            <a:hlinkClick r:id="" action="ppaction://media"/>
            <a:extLst>
              <a:ext uri="{FF2B5EF4-FFF2-40B4-BE49-F238E27FC236}">
                <a16:creationId xmlns:a16="http://schemas.microsoft.com/office/drawing/2014/main" id="{6079F418-5598-1B0F-482B-8FDB2DBCDBB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75053021"/>
      </p:ext>
    </p:extLst>
  </p:cSld>
  <p:clrMapOvr>
    <a:masterClrMapping/>
  </p:clrMapOvr>
  <mc:AlternateContent xmlns:mc="http://schemas.openxmlformats.org/markup-compatibility/2006">
    <mc:Choice xmlns:p14="http://schemas.microsoft.com/office/powerpoint/2010/main" Requires="p14">
      <p:transition spd="slow" p14:dur="2000" advTm="8308"/>
    </mc:Choice>
    <mc:Fallback>
      <p:transition spd="slow" advTm="8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4239E92-196D-1790-24D0-0347179A255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CE098368-DDE4-475C-04DC-46B020B6B87F}"/>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B6227697-FDF7-5D9E-8246-1D76A86E93E0}"/>
              </a:ext>
            </a:extLst>
          </p:cNvPr>
          <p:cNvSpPr txBox="1">
            <a:spLocks noGrp="1"/>
          </p:cNvSpPr>
          <p:nvPr>
            <p:ph type="body" idx="1"/>
          </p:nvPr>
        </p:nvSpPr>
        <p:spPr>
          <a:xfrm>
            <a:off x="685800" y="1588077"/>
            <a:ext cx="10912642" cy="2160872"/>
          </a:xfrm>
          <a:prstGeom prst="rect">
            <a:avLst/>
          </a:prstGeom>
          <a:noFill/>
          <a:ln>
            <a:noFill/>
          </a:ln>
        </p:spPr>
        <p:txBody>
          <a:bodyPr spcFirstLastPara="1" wrap="square" lIns="91425" tIns="45700" rIns="91425" bIns="45700" anchor="t" anchorCtr="0">
            <a:noAutofit/>
          </a:bodyPr>
          <a:lstStyle/>
          <a:p>
            <a:pPr marL="114300" indent="0">
              <a:buNone/>
            </a:pPr>
            <a:r>
              <a:rPr lang="en-US" sz="1600" dirty="0">
                <a:latin typeface="+mn-lt"/>
              </a:rPr>
              <a:t>What happens with invalid input (0 entries)?</a:t>
            </a:r>
          </a:p>
          <a:p>
            <a:pPr marL="114300" indent="0">
              <a:buNone/>
            </a:pPr>
            <a:r>
              <a:rPr lang="en-US" sz="1600" dirty="0">
                <a:latin typeface="+mn-lt"/>
              </a:rPr>
              <a:t>Test: </a:t>
            </a:r>
            <a:r>
              <a:rPr lang="en-US" sz="1600" dirty="0" err="1">
                <a:latin typeface="+mn-lt"/>
              </a:rPr>
              <a:t>AddEntriesWithZeroThrowsAssert</a:t>
            </a:r>
            <a:endParaRPr lang="en-US" sz="1600" dirty="0">
              <a:latin typeface="+mn-lt"/>
            </a:endParaRPr>
          </a:p>
          <a:p>
            <a:pPr marL="114300" indent="0">
              <a:buNone/>
            </a:pPr>
            <a:r>
              <a:rPr lang="en-US" sz="1600" dirty="0">
                <a:latin typeface="+mn-lt"/>
              </a:rPr>
              <a:t>Result: Pass – assertion halts execution.</a:t>
            </a:r>
          </a:p>
          <a:p>
            <a:pPr marL="114300" indent="0">
              <a:buNone/>
            </a:pPr>
            <a:r>
              <a:rPr lang="en-US" sz="1600" dirty="0">
                <a:latin typeface="+mn-lt"/>
              </a:rPr>
              <a:t>Take it further: Replace assert with exception handling (throw std::</a:t>
            </a:r>
            <a:r>
              <a:rPr lang="en-US" sz="1600" dirty="0" err="1">
                <a:latin typeface="+mn-lt"/>
              </a:rPr>
              <a:t>invalid_argument</a:t>
            </a:r>
            <a:r>
              <a:rPr lang="en-US" sz="1600" dirty="0">
                <a:latin typeface="+mn-lt"/>
              </a:rPr>
              <a:t>) so Google Test can catch errors gracefully.</a:t>
            </a:r>
          </a:p>
          <a:p>
            <a:pPr marL="114300" indent="0">
              <a:buNone/>
            </a:pPr>
            <a:r>
              <a:rPr lang="en-US" sz="1600" dirty="0">
                <a:latin typeface="+mn-lt"/>
              </a:rPr>
              <a:t>Framework: Demonstrates EXPECT_THROW for death tests in Google Test.</a:t>
            </a:r>
          </a:p>
        </p:txBody>
      </p:sp>
      <p:pic>
        <p:nvPicPr>
          <p:cNvPr id="197" name="Google Shape;197;g9504e29505_0_0" descr="Green Pace logo">
            <a:extLst>
              <a:ext uri="{FF2B5EF4-FFF2-40B4-BE49-F238E27FC236}">
                <a16:creationId xmlns:a16="http://schemas.microsoft.com/office/drawing/2014/main" id="{A06BEBD2-6030-FD2B-751F-C5F383C23B8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F83DDC5-4E02-C880-7727-337295E5B28C}"/>
              </a:ext>
            </a:extLst>
          </p:cNvPr>
          <p:cNvPicPr>
            <a:picLocks noChangeAspect="1"/>
          </p:cNvPicPr>
          <p:nvPr/>
        </p:nvPicPr>
        <p:blipFill>
          <a:blip r:embed="rId7"/>
          <a:stretch>
            <a:fillRect/>
          </a:stretch>
        </p:blipFill>
        <p:spPr>
          <a:xfrm>
            <a:off x="685800" y="3640107"/>
            <a:ext cx="8816870" cy="2949644"/>
          </a:xfrm>
          <a:prstGeom prst="rect">
            <a:avLst/>
          </a:prstGeom>
        </p:spPr>
      </p:pic>
      <p:sp>
        <p:nvSpPr>
          <p:cNvPr id="4" name="Rectangle 1">
            <a:extLst>
              <a:ext uri="{FF2B5EF4-FFF2-40B4-BE49-F238E27FC236}">
                <a16:creationId xmlns:a16="http://schemas.microsoft.com/office/drawing/2014/main" id="{E560415B-D6F5-6644-34EA-B6DBBD4818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Exception tests (</a:t>
            </a:r>
            <a:r>
              <a:rPr kumimoji="0" lang="en-US" altLang="en-US" sz="1000" b="1" i="0" u="none" strike="noStrike" cap="none" normalizeH="0" baseline="0">
                <a:ln>
                  <a:noFill/>
                </a:ln>
                <a:solidFill>
                  <a:schemeClr val="tx1"/>
                </a:solidFill>
                <a:effectLst/>
                <a:latin typeface="Arial Unicode MS"/>
              </a:rPr>
              <a:t>EXPECT_THROW</a:t>
            </a:r>
            <a:r>
              <a:rPr kumimoji="0" lang="en-US" altLang="en-US" sz="600" b="1" i="0" u="none" strike="noStrike" cap="none" normalizeH="0" baseline="0">
                <a:ln>
                  <a:noFill/>
                </a:ln>
                <a:solidFill>
                  <a:schemeClr val="tx1"/>
                </a:solidFill>
                <a:effectLst/>
              </a:rPr>
              <a:t>)</a:t>
            </a:r>
            <a:r>
              <a:rPr kumimoji="0" lang="en-US" altLang="en-US" sz="1800" b="0" i="0" u="none" strike="noStrike" cap="none" normalizeH="0" baseline="0">
                <a:ln>
                  <a:noFill/>
                </a:ln>
                <a:solidFill>
                  <a:schemeClr val="tx1"/>
                </a:solidFill>
                <a:effectLst/>
                <a:latin typeface="Arial" panose="020B0604020202020204" pitchFamily="34" charset="0"/>
              </a:rPr>
              <a:t> are better for validating safe error handling in production code.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3729063C-DADE-A392-A89B-F85C0B7E97D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59110293"/>
      </p:ext>
    </p:extLst>
  </p:cSld>
  <p:clrMapOvr>
    <a:masterClrMapping/>
  </p:clrMapOvr>
  <mc:AlternateContent xmlns:mc="http://schemas.openxmlformats.org/markup-compatibility/2006">
    <mc:Choice xmlns:p14="http://schemas.microsoft.com/office/powerpoint/2010/main" Requires="p14">
      <p:transition spd="slow" p14:dur="2000" advTm="8601"/>
    </mc:Choice>
    <mc:Fallback>
      <p:transition spd="slow" advTm="8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EB21A986-7E4C-F98B-B6B3-FFE6C8203A9B}"/>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E1F9D44E-F611-F735-91EB-00481B1B5C62}"/>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CA8C7FC9-8520-43B7-F7AB-0AF4EB78977E}"/>
              </a:ext>
            </a:extLst>
          </p:cNvPr>
          <p:cNvSpPr txBox="1">
            <a:spLocks noGrp="1"/>
          </p:cNvSpPr>
          <p:nvPr>
            <p:ph type="body" idx="1"/>
          </p:nvPr>
        </p:nvSpPr>
        <p:spPr>
          <a:xfrm>
            <a:off x="962526" y="1580949"/>
            <a:ext cx="9601200" cy="2028524"/>
          </a:xfrm>
          <a:prstGeom prst="rect">
            <a:avLst/>
          </a:prstGeom>
          <a:noFill/>
          <a:ln>
            <a:noFill/>
          </a:ln>
        </p:spPr>
        <p:txBody>
          <a:bodyPr spcFirstLastPara="1" wrap="square" lIns="91425" tIns="45700" rIns="91425" bIns="45700" anchor="t" anchorCtr="0">
            <a:noAutofit/>
          </a:bodyPr>
          <a:lstStyle/>
          <a:p>
            <a:pPr marL="114300" indent="0">
              <a:buNone/>
            </a:pPr>
            <a:r>
              <a:rPr lang="en-US" sz="1600" dirty="0">
                <a:latin typeface="+mn-lt"/>
              </a:rPr>
              <a:t>Are values generated within expected range?</a:t>
            </a:r>
          </a:p>
          <a:p>
            <a:pPr marL="114300" indent="0">
              <a:buNone/>
            </a:pPr>
            <a:r>
              <a:rPr lang="en-US" sz="1600" dirty="0">
                <a:latin typeface="+mn-lt"/>
              </a:rPr>
              <a:t>Test: </a:t>
            </a:r>
            <a:r>
              <a:rPr lang="en-US" sz="1600" dirty="0" err="1">
                <a:latin typeface="+mn-lt"/>
              </a:rPr>
              <a:t>ValuesAreWithinRange</a:t>
            </a:r>
            <a:endParaRPr lang="en-US" sz="1600" dirty="0">
              <a:latin typeface="+mn-lt"/>
            </a:endParaRPr>
          </a:p>
          <a:p>
            <a:pPr marL="114300" indent="0">
              <a:buNone/>
            </a:pPr>
            <a:r>
              <a:rPr lang="en-US" sz="1600" dirty="0">
                <a:latin typeface="+mn-lt"/>
              </a:rPr>
              <a:t>Result: Pass – all values between 0–99.</a:t>
            </a:r>
          </a:p>
          <a:p>
            <a:pPr marL="114300" indent="0">
              <a:buNone/>
            </a:pPr>
            <a:r>
              <a:rPr lang="en-US" sz="1600" dirty="0">
                <a:latin typeface="+mn-lt"/>
              </a:rPr>
              <a:t>Take it further: Replace rand() with secure random generator (std::mt19937) and test unpredictability.</a:t>
            </a:r>
          </a:p>
          <a:p>
            <a:pPr marL="114300" indent="0">
              <a:buNone/>
            </a:pPr>
            <a:r>
              <a:rPr lang="en-US" sz="1600" dirty="0">
                <a:latin typeface="+mn-lt"/>
              </a:rPr>
              <a:t>Framework: Uses EXPECT_GE and EXPECT_LT to validate bounds.</a:t>
            </a:r>
          </a:p>
        </p:txBody>
      </p:sp>
      <p:pic>
        <p:nvPicPr>
          <p:cNvPr id="197" name="Google Shape;197;g9504e29505_0_0" descr="Green Pace logo">
            <a:extLst>
              <a:ext uri="{FF2B5EF4-FFF2-40B4-BE49-F238E27FC236}">
                <a16:creationId xmlns:a16="http://schemas.microsoft.com/office/drawing/2014/main" id="{F99C4C1C-F35C-3D5A-180E-E334D12572D3}"/>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A1533FC3-6733-B9C7-6086-6B401DDA1734}"/>
              </a:ext>
            </a:extLst>
          </p:cNvPr>
          <p:cNvPicPr>
            <a:picLocks noChangeAspect="1"/>
          </p:cNvPicPr>
          <p:nvPr/>
        </p:nvPicPr>
        <p:blipFill>
          <a:blip r:embed="rId7"/>
          <a:stretch>
            <a:fillRect/>
          </a:stretch>
        </p:blipFill>
        <p:spPr>
          <a:xfrm>
            <a:off x="962526" y="3429000"/>
            <a:ext cx="8582702" cy="3018278"/>
          </a:xfrm>
          <a:prstGeom prst="rect">
            <a:avLst/>
          </a:prstGeom>
        </p:spPr>
      </p:pic>
      <p:pic>
        <p:nvPicPr>
          <p:cNvPr id="5" name="Audio 4">
            <a:hlinkClick r:id="" action="ppaction://media"/>
            <a:extLst>
              <a:ext uri="{FF2B5EF4-FFF2-40B4-BE49-F238E27FC236}">
                <a16:creationId xmlns:a16="http://schemas.microsoft.com/office/drawing/2014/main" id="{2D4A3CD8-2934-61E0-DD10-C8C3DCE518C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74176148"/>
      </p:ext>
    </p:extLst>
  </p:cSld>
  <p:clrMapOvr>
    <a:masterClrMapping/>
  </p:clrMapOvr>
  <mc:AlternateContent xmlns:mc="http://schemas.openxmlformats.org/markup-compatibility/2006">
    <mc:Choice xmlns:p14="http://schemas.microsoft.com/office/powerpoint/2010/main" Requires="p14">
      <p:transition spd="slow" p14:dur="2000" advTm="3154"/>
    </mc:Choice>
    <mc:Fallback>
      <p:transition spd="slow" advTm="3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A41D6D88-0014-A377-ED9C-0965FC204C7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66"/>
    </mc:Choice>
    <mc:Fallback>
      <p:transition spd="slow" advTm="6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799" y="1395662"/>
            <a:ext cx="7534175" cy="4823023"/>
          </a:xfrm>
          <a:prstGeom prst="rect">
            <a:avLst/>
          </a:prstGeom>
          <a:noFill/>
          <a:ln>
            <a:noFill/>
          </a:ln>
        </p:spPr>
        <p:txBody>
          <a:bodyPr spcFirstLastPara="1" wrap="square" lIns="91425" tIns="45700" rIns="91425" bIns="45700" anchor="t" anchorCtr="0">
            <a:normAutofit fontScale="92500"/>
          </a:bodyPr>
          <a:lstStyle/>
          <a:p>
            <a:pPr marL="114300" indent="0">
              <a:buNone/>
            </a:pPr>
            <a:r>
              <a:rPr lang="en-US" dirty="0" err="1">
                <a:latin typeface="+mn-lt"/>
              </a:rPr>
              <a:t>DevSecOps</a:t>
            </a:r>
            <a:r>
              <a:rPr lang="en-US" dirty="0">
                <a:latin typeface="+mn-lt"/>
              </a:rPr>
              <a:t> integrates security into every phase of development and operations. Security tools are embedded across the lifecycle to enforce standards, detect threats, and respond quickly.</a:t>
            </a:r>
          </a:p>
          <a:p>
            <a:pPr marL="114300" indent="0">
              <a:buNone/>
            </a:pPr>
            <a:r>
              <a:rPr lang="en-US" dirty="0">
                <a:latin typeface="+mn-lt"/>
              </a:rPr>
              <a:t>Security Automation by Stage:</a:t>
            </a:r>
          </a:p>
          <a:p>
            <a:r>
              <a:rPr lang="en-US" dirty="0">
                <a:latin typeface="+mn-lt"/>
              </a:rPr>
              <a:t>Design &amp; Build: Static analysis, compilers, secure repositories</a:t>
            </a:r>
          </a:p>
          <a:p>
            <a:r>
              <a:rPr lang="en-US" dirty="0">
                <a:latin typeface="+mn-lt"/>
              </a:rPr>
              <a:t>Verify &amp; Test: Vulnerability scanners, unit testing frameworks</a:t>
            </a:r>
          </a:p>
          <a:p>
            <a:r>
              <a:rPr lang="en-US" dirty="0">
                <a:latin typeface="+mn-lt"/>
              </a:rPr>
              <a:t>Deploy &amp; Transition: Configuration validation, penetration testing</a:t>
            </a:r>
          </a:p>
          <a:p>
            <a:r>
              <a:rPr lang="en-US" dirty="0">
                <a:latin typeface="+mn-lt"/>
              </a:rPr>
              <a:t>Monitor &amp; Respond: SIEM, intrusion detection, rollback scripts</a:t>
            </a:r>
          </a:p>
          <a:p>
            <a:pPr marL="114300" indent="0">
              <a:buNone/>
            </a:pPr>
            <a:r>
              <a:rPr lang="en-US" i="1" dirty="0">
                <a:latin typeface="+mn-lt"/>
              </a:rPr>
              <a:t>Compiler is used during the Build phase to enforce type safety and catch unsafe behavior (EXP50-CPP, EXP53-CPP).</a:t>
            </a:r>
            <a:endParaRPr lang="en-US" dirty="0">
              <a:latin typeface="+mn-lt"/>
            </a:endParaRPr>
          </a:p>
          <a:p>
            <a:pPr marL="457200" lvl="1" indent="0" algn="l" rtl="0">
              <a:lnSpc>
                <a:spcPct val="90000"/>
              </a:lnSpc>
              <a:spcBef>
                <a:spcPts val="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327B16CE-9F9D-AA83-5C4D-0CF89908D1D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291"/>
    </mc:Choice>
    <mc:Fallback>
      <p:transition spd="slow" advTm="20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spcBef>
                <a:spcPts val="0"/>
              </a:spcBef>
              <a:buSzPts val="2000"/>
              <a:buNone/>
            </a:pPr>
            <a:r>
              <a:rPr lang="en-US" sz="2000" dirty="0"/>
              <a:t>Implementing security policies and </a:t>
            </a:r>
            <a:r>
              <a:rPr lang="en-US" sz="2000" dirty="0" err="1"/>
              <a:t>DevSecOps</a:t>
            </a:r>
            <a:r>
              <a:rPr lang="en-US" sz="2000" dirty="0"/>
              <a:t> practices now addresses critical problems such as unvalidated input, weak encryption, and unmonitored access, which can lead to breaches, data loss, and compliance failures. Acting immediately means vulnerabilities are mitigated early, automation enforces standards continuously, and regulatory requirements are met. Waiting, however, increases the risk of exploitation, higher remediation costs, and reputational damage. The strategy could lack full coverage if exception handling, resource management, or secure randomization are not consistently enforced, so steps should include strengthening coding standards, embedding automated testing, and expanding monitoring to cover all environments (OWASP, 2025).</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447211C0-0047-8FE0-1BE3-E4427498619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057"/>
    </mc:Choice>
    <mc:Fallback>
      <p:transition spd="slow" advTm="17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671A2E36-8264-0825-7006-8672F1BDC813}"/>
            </a:ext>
          </a:extLst>
        </p:cNvPr>
        <p:cNvGrpSpPr/>
        <p:nvPr/>
      </p:nvGrpSpPr>
      <p:grpSpPr>
        <a:xfrm>
          <a:off x="0" y="0"/>
          <a:ext cx="0" cy="0"/>
          <a:chOff x="0" y="0"/>
          <a:chExt cx="0" cy="0"/>
        </a:xfrm>
      </p:grpSpPr>
      <p:sp>
        <p:nvSpPr>
          <p:cNvPr id="216" name="Google Shape;216;p11">
            <a:extLst>
              <a:ext uri="{FF2B5EF4-FFF2-40B4-BE49-F238E27FC236}">
                <a16:creationId xmlns:a16="http://schemas.microsoft.com/office/drawing/2014/main" id="{D3C3B9D6-AEA6-6DF6-EA50-47FA40B2C9E9}"/>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a:extLst>
              <a:ext uri="{FF2B5EF4-FFF2-40B4-BE49-F238E27FC236}">
                <a16:creationId xmlns:a16="http://schemas.microsoft.com/office/drawing/2014/main" id="{42C5BDE8-9B29-DBEA-D106-8A85D474B06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10" name="Table 9">
            <a:extLst>
              <a:ext uri="{FF2B5EF4-FFF2-40B4-BE49-F238E27FC236}">
                <a16:creationId xmlns:a16="http://schemas.microsoft.com/office/drawing/2014/main" id="{01960698-BEDF-1E30-5A85-6C9C9C4205E5}"/>
              </a:ext>
            </a:extLst>
          </p:cNvPr>
          <p:cNvGraphicFramePr>
            <a:graphicFrameLocks noGrp="1"/>
          </p:cNvGraphicFramePr>
          <p:nvPr>
            <p:extLst>
              <p:ext uri="{D42A27DB-BD31-4B8C-83A1-F6EECF244321}">
                <p14:modId xmlns:p14="http://schemas.microsoft.com/office/powerpoint/2010/main" val="1886904368"/>
              </p:ext>
            </p:extLst>
          </p:nvPr>
        </p:nvGraphicFramePr>
        <p:xfrm>
          <a:off x="1863557" y="1756611"/>
          <a:ext cx="8610600" cy="4337017"/>
        </p:xfrm>
        <a:graphic>
          <a:graphicData uri="http://schemas.openxmlformats.org/drawingml/2006/table">
            <a:tbl>
              <a:tblPr firstRow="1" bandRow="1">
                <a:tableStyleId>{802198C4-3087-4945-87E3-76CBB3509B7E}</a:tableStyleId>
              </a:tblPr>
              <a:tblGrid>
                <a:gridCol w="4305300">
                  <a:extLst>
                    <a:ext uri="{9D8B030D-6E8A-4147-A177-3AD203B41FA5}">
                      <a16:colId xmlns:a16="http://schemas.microsoft.com/office/drawing/2014/main" val="3582744420"/>
                    </a:ext>
                  </a:extLst>
                </a:gridCol>
                <a:gridCol w="4305300">
                  <a:extLst>
                    <a:ext uri="{9D8B030D-6E8A-4147-A177-3AD203B41FA5}">
                      <a16:colId xmlns:a16="http://schemas.microsoft.com/office/drawing/2014/main" val="981004841"/>
                    </a:ext>
                  </a:extLst>
                </a:gridCol>
              </a:tblGrid>
              <a:tr h="658217">
                <a:tc>
                  <a:txBody>
                    <a:bodyPr/>
                    <a:lstStyle/>
                    <a:p>
                      <a:pPr algn="ctr"/>
                      <a:r>
                        <a:rPr lang="en-US" sz="2000" dirty="0">
                          <a:solidFill>
                            <a:schemeClr val="bg1"/>
                          </a:solidFill>
                        </a:rPr>
                        <a:t>Benefits (act now)</a:t>
                      </a:r>
                    </a:p>
                  </a:txBody>
                  <a:tcPr/>
                </a:tc>
                <a:tc>
                  <a:txBody>
                    <a:bodyPr/>
                    <a:lstStyle/>
                    <a:p>
                      <a:pPr algn="ctr"/>
                      <a:r>
                        <a:rPr lang="en-US" sz="2000" dirty="0">
                          <a:solidFill>
                            <a:schemeClr val="bg1"/>
                          </a:solidFill>
                        </a:rPr>
                        <a:t>Risks (wait)</a:t>
                      </a:r>
                    </a:p>
                  </a:txBody>
                  <a:tcPr/>
                </a:tc>
                <a:extLst>
                  <a:ext uri="{0D108BD9-81ED-4DB2-BD59-A6C34878D82A}">
                    <a16:rowId xmlns:a16="http://schemas.microsoft.com/office/drawing/2014/main" val="1359590969"/>
                  </a:ext>
                </a:extLst>
              </a:tr>
              <a:tr h="919700">
                <a:tc>
                  <a:txBody>
                    <a:bodyPr/>
                    <a:lstStyle/>
                    <a:p>
                      <a:r>
                        <a:rPr lang="en-US" sz="2000" dirty="0">
                          <a:solidFill>
                            <a:schemeClr val="bg1"/>
                          </a:solidFill>
                        </a:rPr>
                        <a:t>Vulnerabilities are mitigated early, reducing exposure to attacks</a:t>
                      </a:r>
                    </a:p>
                  </a:txBody>
                  <a:tcPr/>
                </a:tc>
                <a:tc>
                  <a:txBody>
                    <a:bodyPr/>
                    <a:lstStyle/>
                    <a:p>
                      <a:r>
                        <a:rPr lang="en-US" sz="2000" dirty="0">
                          <a:solidFill>
                            <a:schemeClr val="bg1"/>
                          </a:solidFill>
                        </a:rPr>
                        <a:t>Increased chance of exploitation and data breaches</a:t>
                      </a:r>
                    </a:p>
                  </a:txBody>
                  <a:tcPr/>
                </a:tc>
                <a:extLst>
                  <a:ext uri="{0D108BD9-81ED-4DB2-BD59-A6C34878D82A}">
                    <a16:rowId xmlns:a16="http://schemas.microsoft.com/office/drawing/2014/main" val="4204541891"/>
                  </a:ext>
                </a:extLst>
              </a:tr>
              <a:tr h="919700">
                <a:tc>
                  <a:txBody>
                    <a:bodyPr/>
                    <a:lstStyle/>
                    <a:p>
                      <a:r>
                        <a:rPr lang="en-US" sz="2000" dirty="0">
                          <a:solidFill>
                            <a:schemeClr val="bg1"/>
                          </a:solidFill>
                        </a:rPr>
                        <a:t>Continuous automation enforces coding standards and compliance</a:t>
                      </a:r>
                    </a:p>
                  </a:txBody>
                  <a:tcPr/>
                </a:tc>
                <a:tc>
                  <a:txBody>
                    <a:bodyPr/>
                    <a:lstStyle/>
                    <a:p>
                      <a:r>
                        <a:rPr lang="en-US" sz="2000" dirty="0">
                          <a:solidFill>
                            <a:schemeClr val="bg1"/>
                          </a:solidFill>
                        </a:rPr>
                        <a:t>Higher remediation costs if issues are discovered later</a:t>
                      </a:r>
                    </a:p>
                  </a:txBody>
                  <a:tcPr/>
                </a:tc>
                <a:extLst>
                  <a:ext uri="{0D108BD9-81ED-4DB2-BD59-A6C34878D82A}">
                    <a16:rowId xmlns:a16="http://schemas.microsoft.com/office/drawing/2014/main" val="3064037981"/>
                  </a:ext>
                </a:extLst>
              </a:tr>
              <a:tr h="919700">
                <a:tc>
                  <a:txBody>
                    <a:bodyPr/>
                    <a:lstStyle/>
                    <a:p>
                      <a:r>
                        <a:rPr lang="en-US" sz="2000" dirty="0">
                          <a:solidFill>
                            <a:schemeClr val="bg1"/>
                          </a:solidFill>
                        </a:rPr>
                        <a:t>Builds resilience and trust with customers and regulators</a:t>
                      </a:r>
                    </a:p>
                  </a:txBody>
                  <a:tcPr/>
                </a:tc>
                <a:tc>
                  <a:txBody>
                    <a:bodyPr/>
                    <a:lstStyle/>
                    <a:p>
                      <a:r>
                        <a:rPr lang="en-US" sz="2000" dirty="0">
                          <a:solidFill>
                            <a:schemeClr val="bg1"/>
                          </a:solidFill>
                        </a:rPr>
                        <a:t>Reputational damage from delayed security adoption</a:t>
                      </a:r>
                    </a:p>
                  </a:txBody>
                  <a:tcPr/>
                </a:tc>
                <a:extLst>
                  <a:ext uri="{0D108BD9-81ED-4DB2-BD59-A6C34878D82A}">
                    <a16:rowId xmlns:a16="http://schemas.microsoft.com/office/drawing/2014/main" val="2456596001"/>
                  </a:ext>
                </a:extLst>
              </a:tr>
              <a:tr h="919700">
                <a:tc>
                  <a:txBody>
                    <a:bodyPr/>
                    <a:lstStyle/>
                    <a:p>
                      <a:r>
                        <a:rPr lang="en-US" sz="2000" dirty="0">
                          <a:solidFill>
                            <a:schemeClr val="bg1"/>
                          </a:solidFill>
                        </a:rPr>
                        <a:t>Streamlines </a:t>
                      </a:r>
                      <a:r>
                        <a:rPr lang="en-US" sz="2000" dirty="0" err="1">
                          <a:solidFill>
                            <a:schemeClr val="bg1"/>
                          </a:solidFill>
                        </a:rPr>
                        <a:t>DevSecOps</a:t>
                      </a:r>
                      <a:r>
                        <a:rPr lang="en-US" sz="2000" dirty="0">
                          <a:solidFill>
                            <a:schemeClr val="bg1"/>
                          </a:solidFill>
                        </a:rPr>
                        <a:t> integration into CI/CD pipelines</a:t>
                      </a:r>
                    </a:p>
                  </a:txBody>
                  <a:tcPr/>
                </a:tc>
                <a:tc>
                  <a:txBody>
                    <a:bodyPr/>
                    <a:lstStyle/>
                    <a:p>
                      <a:r>
                        <a:rPr lang="en-US" sz="2000" dirty="0">
                          <a:solidFill>
                            <a:schemeClr val="bg1"/>
                          </a:solidFill>
                        </a:rPr>
                        <a:t>Strategy gaps widen, making future fixes harder to implement</a:t>
                      </a:r>
                    </a:p>
                  </a:txBody>
                  <a:tcPr/>
                </a:tc>
                <a:extLst>
                  <a:ext uri="{0D108BD9-81ED-4DB2-BD59-A6C34878D82A}">
                    <a16:rowId xmlns:a16="http://schemas.microsoft.com/office/drawing/2014/main" val="21268585"/>
                  </a:ext>
                </a:extLst>
              </a:tr>
            </a:tbl>
          </a:graphicData>
        </a:graphic>
      </p:graphicFrame>
      <p:pic>
        <p:nvPicPr>
          <p:cNvPr id="7" name="Audio 6">
            <a:hlinkClick r:id="" action="ppaction://media"/>
            <a:extLst>
              <a:ext uri="{FF2B5EF4-FFF2-40B4-BE49-F238E27FC236}">
                <a16:creationId xmlns:a16="http://schemas.microsoft.com/office/drawing/2014/main" id="{B755BAC1-5850-389F-AB75-3C649E890E7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20571573"/>
      </p:ext>
    </p:extLst>
  </p:cSld>
  <p:clrMapOvr>
    <a:masterClrMapping/>
  </p:clrMapOvr>
  <mc:AlternateContent xmlns:mc="http://schemas.openxmlformats.org/markup-compatibility/2006">
    <mc:Choice xmlns:p14="http://schemas.microsoft.com/office/powerpoint/2010/main" Requires="p14">
      <p:transition spd="slow" p14:dur="2000" advTm="14850"/>
    </mc:Choice>
    <mc:Fallback>
      <p:transition spd="slow" advTm="14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114300" indent="0">
              <a:buNone/>
            </a:pPr>
            <a:r>
              <a:rPr lang="en-US" dirty="0">
                <a:latin typeface="+mn-lt"/>
              </a:rPr>
              <a:t>The current Green Pace security policy provides strong foundations with coding standards, encryption, and Triple-A controls, but several gaps remain. Key weaknesses include inconsistent enforcement of secure randomization, limited coverage of supply chain risks, and reliance on assertions instead of structured exception handling. Additionally, resource management and monitoring practices are not fully integrated into CI/CD pipelines, leaving opportunities for misconfigurations or untracked vulnerabilities. Moving forward, the organization should expand automation to cover dependency scanning, container security, and runtime monitoring. Real-world breaches, such as those caused by insecure open-source dependencies, highlight the importance of addressing these gaps early to prevent exploitation (Black Duck, 2024).</a:t>
            </a:r>
          </a:p>
          <a:p>
            <a:pPr marL="114300" indent="0">
              <a:buNone/>
            </a:pPr>
            <a:r>
              <a:rPr lang="en-US" dirty="0">
                <a:latin typeface="+mn-lt"/>
              </a:rPr>
              <a:t>Recommendation: Strengthen policy by replacing assertions with exception handling, integrating supply chain security tools, and embedding runtime monitoring into </a:t>
            </a:r>
            <a:r>
              <a:rPr lang="en-US" dirty="0" err="1">
                <a:latin typeface="+mn-lt"/>
              </a:rPr>
              <a:t>DevSecOps</a:t>
            </a:r>
            <a:r>
              <a:rPr lang="en-US" dirty="0">
                <a:latin typeface="+mn-lt"/>
              </a:rPr>
              <a:t> pipelines.</a:t>
            </a:r>
          </a:p>
          <a:p>
            <a:pPr marL="914400" lvl="2" indent="0" algn="l" rtl="0">
              <a:lnSpc>
                <a:spcPct val="90000"/>
              </a:lnSpc>
              <a:spcBef>
                <a:spcPts val="0"/>
              </a:spcBef>
              <a:spcAft>
                <a:spcPts val="0"/>
              </a:spcAft>
              <a:buClr>
                <a:schemeClr val="lt1"/>
              </a:buClr>
              <a:buSzPts val="1800"/>
              <a:buNone/>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370918A8-82C9-FC0D-62FC-14A33997CD3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47"/>
    </mc:Choice>
    <mc:Fallback>
      <p:transition spd="slow" advTm="2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dirty="0">
                <a:latin typeface="+mn-lt"/>
              </a:rPr>
              <a:t>To prevent future problems, Green Pace should adopt recognized </a:t>
            </a:r>
            <a:r>
              <a:rPr lang="en-US" dirty="0" err="1">
                <a:latin typeface="+mn-lt"/>
              </a:rPr>
              <a:t>DevSecOps</a:t>
            </a:r>
            <a:r>
              <a:rPr lang="en-US" dirty="0">
                <a:latin typeface="+mn-lt"/>
              </a:rPr>
              <a:t> standards and frameworks such as NIST SP 1800-44, which emphasizes secure software development practices, automated threat modeling, and continuous compliance checks. These standards ensure that security is embedded across design, build, test, and production stages, reducing vulnerabilities and aligning with regulatory requirements. Future improvements should include adopting secure configuration baselines, enforcing least functionality checks, and expanding automated code analysis to cover both static and dynamic threats. By aligning with industry best practices, Green Pace can achieve resilience against evolving threats while maintaining agility in software delivery (NIST, 2025).</a:t>
            </a:r>
          </a:p>
          <a:p>
            <a:r>
              <a:rPr lang="en-US" dirty="0">
                <a:latin typeface="+mn-lt"/>
              </a:rPr>
              <a:t>Conclusion: Adopt NIST </a:t>
            </a:r>
            <a:r>
              <a:rPr lang="en-US" dirty="0" err="1">
                <a:latin typeface="+mn-lt"/>
              </a:rPr>
              <a:t>DevSecOps</a:t>
            </a:r>
            <a:r>
              <a:rPr lang="en-US" dirty="0">
                <a:latin typeface="+mn-lt"/>
              </a:rPr>
              <a:t> standards, expand automation, and enforce secure configuration baselines to close gaps and future-proof the policy.</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70B551C3-28E3-ADC9-4A3E-F0C730F0F6C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185"/>
    </mc:Choice>
    <mc:Fallback>
      <p:transition spd="slow" advTm="23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spcBef>
                <a:spcPts val="0"/>
              </a:spcBef>
              <a:buSzPts val="2200"/>
              <a:buNone/>
            </a:pPr>
            <a:r>
              <a:rPr lang="en-US" dirty="0">
                <a:latin typeface="+mn-lt"/>
              </a:rPr>
              <a:t>Black Duck. (2024). The state of open source security: Supply chain risks and 	mitigation strategies. Synopsys</a:t>
            </a:r>
            <a:r>
              <a:rPr lang="en-US" dirty="0">
                <a:solidFill>
                  <a:schemeClr val="bg1"/>
                </a:solidFill>
                <a:latin typeface="+mn-lt"/>
              </a:rPr>
              <a:t>. </a:t>
            </a:r>
            <a:r>
              <a:rPr lang="en-US" dirty="0">
                <a:solidFill>
                  <a:schemeClr val="bg1"/>
                </a:solidFill>
                <a:latin typeface="+mn-lt"/>
                <a:hlinkClick r:id="rId6">
                  <a:extLst>
                    <a:ext uri="{A12FA001-AC4F-418D-AE19-62706E023703}">
                      <ahyp:hlinkClr xmlns:ahyp="http://schemas.microsoft.com/office/drawing/2018/hyperlinkcolor" val="tx"/>
                    </a:ext>
                  </a:extLst>
                </a:hlinkClick>
              </a:rPr>
              <a:t>https://www.synopsys.com/software-</a:t>
            </a:r>
            <a:r>
              <a:rPr lang="en-US" dirty="0">
                <a:latin typeface="+mn-lt"/>
              </a:rPr>
              <a:t>	integrity/resources/analyst-reports/open-source-security-risk.html</a:t>
            </a:r>
          </a:p>
          <a:p>
            <a:pPr marL="0" lvl="0" indent="0">
              <a:spcBef>
                <a:spcPts val="0"/>
              </a:spcBef>
              <a:buSzPts val="2200"/>
              <a:buNone/>
            </a:pPr>
            <a:r>
              <a:rPr lang="en-US" dirty="0">
                <a:latin typeface="+mn-lt"/>
              </a:rPr>
              <a:t>NIST. (2025). SP 1800-44: Implementing a </a:t>
            </a:r>
            <a:r>
              <a:rPr lang="en-US" dirty="0" err="1">
                <a:latin typeface="+mn-lt"/>
              </a:rPr>
              <a:t>DevSecOps</a:t>
            </a:r>
            <a:r>
              <a:rPr lang="en-US" dirty="0">
                <a:latin typeface="+mn-lt"/>
              </a:rPr>
              <a:t> pipeline for secure software 	development. National Institute of Standards and Technology. 	https://csrc.nist.gov/publications/detail/sp/1800-44/final</a:t>
            </a:r>
          </a:p>
          <a:p>
            <a:pPr marL="0" lvl="0" indent="0">
              <a:spcBef>
                <a:spcPts val="0"/>
              </a:spcBef>
              <a:buSzPts val="2200"/>
              <a:buNone/>
            </a:pPr>
            <a:r>
              <a:rPr lang="en-US" dirty="0">
                <a:latin typeface="+mn-lt"/>
              </a:rPr>
              <a:t>OWASP Foundation. (2025). </a:t>
            </a:r>
            <a:r>
              <a:rPr lang="en-US" dirty="0" err="1">
                <a:latin typeface="+mn-lt"/>
              </a:rPr>
              <a:t>DevSecOps</a:t>
            </a:r>
            <a:r>
              <a:rPr lang="en-US" dirty="0">
                <a:latin typeface="+mn-lt"/>
              </a:rPr>
              <a:t> guidelines: Shifting security left in CI/CD. 	Open Web Application Security </a:t>
            </a:r>
            <a:r>
              <a:rPr lang="en-US" dirty="0">
                <a:solidFill>
                  <a:schemeClr val="bg1"/>
                </a:solidFill>
                <a:latin typeface="+mn-lt"/>
              </a:rPr>
              <a:t>Project. </a:t>
            </a:r>
            <a:r>
              <a:rPr lang="en-US" dirty="0">
                <a:solidFill>
                  <a:schemeClr val="bg1"/>
                </a:solidFill>
                <a:latin typeface="+mn-lt"/>
                <a:hlinkClick r:id="rId7">
                  <a:extLst>
                    <a:ext uri="{A12FA001-AC4F-418D-AE19-62706E023703}">
                      <ahyp:hlinkClr xmlns:ahyp="http://schemas.microsoft.com/office/drawing/2018/hyperlinkcolor" val="tx"/>
                    </a:ext>
                  </a:extLst>
                </a:hlinkClick>
              </a:rPr>
              <a:t>https://owasp.org/www-project-</a:t>
            </a:r>
            <a:r>
              <a:rPr lang="en-US" dirty="0">
                <a:latin typeface="+mn-lt"/>
              </a:rPr>
              <a:t>	</a:t>
            </a:r>
            <a:r>
              <a:rPr lang="en-US" dirty="0" err="1">
                <a:latin typeface="+mn-lt"/>
              </a:rPr>
              <a:t>devsecops</a:t>
            </a:r>
            <a:endParaRPr lang="en-US" dirty="0">
              <a:latin typeface="+mn-lt"/>
            </a:endParaRP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9FE58C13-598F-1F55-A332-C72CB05091B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509"/>
    </mc:Choice>
    <mc:Fallback>
      <p:transition spd="slow" advTm="17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85917"/>
            <a:ext cx="8610600" cy="75484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42958" y="895988"/>
            <a:ext cx="10237180" cy="1337847"/>
          </a:xfrm>
          <a:prstGeom prst="rect">
            <a:avLst/>
          </a:prstGeom>
          <a:noFill/>
          <a:ln>
            <a:noFill/>
          </a:ln>
        </p:spPr>
        <p:txBody>
          <a:bodyPr spcFirstLastPara="1" wrap="square" lIns="91425" tIns="45700" rIns="91425" bIns="45700" anchor="t" anchorCtr="0">
            <a:normAutofit/>
          </a:bodyPr>
          <a:lstStyle/>
          <a:p>
            <a:pPr marL="685800" lvl="0" indent="0">
              <a:spcBef>
                <a:spcPts val="0"/>
              </a:spcBef>
              <a:buNone/>
            </a:pPr>
            <a:r>
              <a:rPr lang="en-US" sz="1400" dirty="0"/>
              <a:t>Green Pace’s secure development policy establishes a unified framework for building trustworthy software by defining core principles, coding standards, encryption requirements, and Triple-A (authentication, authorization, accounting) controls. It was needed to eliminate last second security practices, prevent common vulnerabilities, and create accountability across the software lifecycle. By embedding security into design, coding, testing, deployment, and operations, the policy supports defense in depth layering safeguards so that if one control fails, others remain in place to protect systems and data.</a:t>
            </a:r>
            <a:endParaRPr sz="14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662919" y="221794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F9B229B8-D959-3DED-EFFE-F4640FEA1BD7}"/>
              </a:ext>
            </a:extLst>
          </p:cNvPr>
          <p:cNvSpPr txBox="1"/>
          <p:nvPr/>
        </p:nvSpPr>
        <p:spPr>
          <a:xfrm>
            <a:off x="7262662" y="2289066"/>
            <a:ext cx="4085633" cy="1600438"/>
          </a:xfrm>
          <a:prstGeom prst="rect">
            <a:avLst/>
          </a:prstGeom>
          <a:noFill/>
        </p:spPr>
        <p:txBody>
          <a:bodyPr wrap="square" rtlCol="0">
            <a:spAutoFit/>
          </a:bodyPr>
          <a:lstStyle/>
          <a:p>
            <a:r>
              <a:rPr lang="en-US" dirty="0">
                <a:solidFill>
                  <a:schemeClr val="bg1"/>
                </a:solidFill>
              </a:rPr>
              <a:t>Why the policy is needed:</a:t>
            </a:r>
          </a:p>
          <a:p>
            <a:pPr marL="285750" indent="-285750">
              <a:buClr>
                <a:schemeClr val="bg1"/>
              </a:buClr>
              <a:buFont typeface="Arial" panose="020B0604020202020204" pitchFamily="34" charset="0"/>
              <a:buChar char="•"/>
            </a:pPr>
            <a:r>
              <a:rPr lang="en-US" dirty="0">
                <a:solidFill>
                  <a:schemeClr val="bg1"/>
                </a:solidFill>
              </a:rPr>
              <a:t>Provides guardrails across all teams and projects</a:t>
            </a:r>
          </a:p>
          <a:p>
            <a:pPr marL="285750" indent="-285750">
              <a:buClr>
                <a:schemeClr val="bg1"/>
              </a:buClr>
              <a:buFont typeface="Arial" panose="020B0604020202020204" pitchFamily="34" charset="0"/>
              <a:buChar char="•"/>
            </a:pPr>
            <a:r>
              <a:rPr lang="en-US" dirty="0">
                <a:solidFill>
                  <a:schemeClr val="bg1"/>
                </a:solidFill>
              </a:rPr>
              <a:t>Creates accountability through audit evidence and exceptions</a:t>
            </a:r>
          </a:p>
          <a:p>
            <a:pPr marL="285750" indent="-285750">
              <a:buClr>
                <a:schemeClr val="bg1"/>
              </a:buClr>
              <a:buFont typeface="Arial" panose="020B0604020202020204" pitchFamily="34" charset="0"/>
              <a:buChar char="•"/>
            </a:pPr>
            <a:r>
              <a:rPr lang="en-US" dirty="0">
                <a:solidFill>
                  <a:schemeClr val="bg1"/>
                </a:solidFill>
              </a:rPr>
              <a:t>Protects sensitive data with encryption at rest, in transit, and in use</a:t>
            </a:r>
          </a:p>
        </p:txBody>
      </p:sp>
      <p:sp>
        <p:nvSpPr>
          <p:cNvPr id="10" name="TextBox 9">
            <a:extLst>
              <a:ext uri="{FF2B5EF4-FFF2-40B4-BE49-F238E27FC236}">
                <a16:creationId xmlns:a16="http://schemas.microsoft.com/office/drawing/2014/main" id="{E9DDF4C7-D33E-7790-FC09-A72551CB1164}"/>
              </a:ext>
            </a:extLst>
          </p:cNvPr>
          <p:cNvSpPr txBox="1"/>
          <p:nvPr/>
        </p:nvSpPr>
        <p:spPr>
          <a:xfrm>
            <a:off x="7488455" y="4273617"/>
            <a:ext cx="3773103" cy="2031325"/>
          </a:xfrm>
          <a:prstGeom prst="rect">
            <a:avLst/>
          </a:prstGeom>
          <a:noFill/>
        </p:spPr>
        <p:txBody>
          <a:bodyPr wrap="square" rtlCol="0">
            <a:spAutoFit/>
          </a:bodyPr>
          <a:lstStyle/>
          <a:p>
            <a:r>
              <a:rPr lang="en-US" dirty="0">
                <a:solidFill>
                  <a:schemeClr val="bg1"/>
                </a:solidFill>
              </a:rPr>
              <a:t>How it supports </a:t>
            </a:r>
            <a:r>
              <a:rPr lang="en-US" dirty="0" err="1">
                <a:solidFill>
                  <a:schemeClr val="bg1"/>
                </a:solidFill>
              </a:rPr>
              <a:t>DiD</a:t>
            </a:r>
            <a:r>
              <a:rPr lang="en-US" dirty="0">
                <a:solidFill>
                  <a:schemeClr val="bg1"/>
                </a:solidFill>
              </a:rPr>
              <a:t>:</a:t>
            </a:r>
          </a:p>
          <a:p>
            <a:pPr marL="285750" indent="-285750">
              <a:buClr>
                <a:schemeClr val="bg1"/>
              </a:buClr>
              <a:buFont typeface="Arial" panose="020B0604020202020204" pitchFamily="34" charset="0"/>
              <a:buChar char="•"/>
            </a:pPr>
            <a:r>
              <a:rPr lang="en-US" dirty="0">
                <a:solidFill>
                  <a:schemeClr val="bg1"/>
                </a:solidFill>
              </a:rPr>
              <a:t>Applies ten core principles to architecture &amp; design</a:t>
            </a:r>
          </a:p>
          <a:p>
            <a:pPr marL="285750" indent="-285750">
              <a:buClr>
                <a:schemeClr val="bg1"/>
              </a:buClr>
              <a:buFont typeface="Arial" panose="020B0604020202020204" pitchFamily="34" charset="0"/>
              <a:buChar char="•"/>
            </a:pPr>
            <a:r>
              <a:rPr lang="en-US" dirty="0">
                <a:solidFill>
                  <a:schemeClr val="bg1"/>
                </a:solidFill>
              </a:rPr>
              <a:t>Utilizes C/C++ standards against memory errors and suboptimal error handling</a:t>
            </a:r>
          </a:p>
          <a:p>
            <a:pPr marL="285750" indent="-285750">
              <a:buClr>
                <a:schemeClr val="bg1"/>
              </a:buClr>
              <a:buFont typeface="Arial" panose="020B0604020202020204" pitchFamily="34" charset="0"/>
              <a:buChar char="•"/>
            </a:pPr>
            <a:r>
              <a:rPr lang="en-US" dirty="0">
                <a:solidFill>
                  <a:schemeClr val="bg1"/>
                </a:solidFill>
              </a:rPr>
              <a:t>Implements Triple-A for identity verification and access restriction</a:t>
            </a:r>
          </a:p>
          <a:p>
            <a:pPr marL="285750" indent="-285750">
              <a:buClr>
                <a:schemeClr val="bg1"/>
              </a:buClr>
              <a:buFont typeface="Arial" panose="020B0604020202020204" pitchFamily="34" charset="0"/>
              <a:buChar char="•"/>
            </a:pPr>
            <a:r>
              <a:rPr lang="en-US" dirty="0">
                <a:solidFill>
                  <a:schemeClr val="bg1"/>
                </a:solidFill>
              </a:rPr>
              <a:t>Integrates automated detection to catch errors early and continuously</a:t>
            </a:r>
          </a:p>
        </p:txBody>
      </p:sp>
      <p:pic>
        <p:nvPicPr>
          <p:cNvPr id="13" name="Audio 12">
            <a:hlinkClick r:id="" action="ppaction://media"/>
            <a:extLst>
              <a:ext uri="{FF2B5EF4-FFF2-40B4-BE49-F238E27FC236}">
                <a16:creationId xmlns:a16="http://schemas.microsoft.com/office/drawing/2014/main" id="{DC4365EE-CEA1-56E4-CF4E-8F3A8EF9220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503"/>
    </mc:Choice>
    <mc:Fallback>
      <p:transition spd="slow" advTm="16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62764265"/>
              </p:ext>
            </p:extLst>
          </p:nvPr>
        </p:nvGraphicFramePr>
        <p:xfrm>
          <a:off x="3171900" y="2561050"/>
          <a:ext cx="7835225" cy="36575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r>
                        <a:rPr lang="en-US" sz="1200" b="0" dirty="0"/>
                        <a:t>MEM50-CPP (Use-after-free): Accessing freed memory is highly likely in complex systems and can lead to crashes, data corruption, or exposure of sensitive information. </a:t>
                      </a:r>
                    </a:p>
                    <a:p>
                      <a:r>
                        <a:rPr lang="en-US" sz="1200" b="0" dirty="0"/>
                        <a:t>MEM51-CPP (Resource leaks): Failing to deallocate memory or handles is common in long-running applications, leading to denial of service or degraded performance.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r>
                        <a:rPr lang="en-US" sz="1200" b="0" dirty="0"/>
                        <a:t>EXP53-CPP (Uninitialized memory): Probable and severe, since uninitialized reads can cause unpredictable behavior, crashes, or security vulnerabilities. </a:t>
                      </a:r>
                    </a:p>
                    <a:p>
                      <a:r>
                        <a:rPr lang="en-US" sz="1200" b="0" dirty="0"/>
                        <a:t>EXP53-CPP (SQL Injection): Probable and critical, as injection attacks directly compromise confidentiality and integrity of databases.</a:t>
                      </a:r>
                    </a:p>
                    <a:p>
                      <a:r>
                        <a:rPr lang="en-US" sz="1200" b="0" dirty="0"/>
                        <a:t>ERR51-CPP (Unhandled exceptions): Probable and disruptive, leading to abrupt termination, resource leaks, or denial of service.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0">
                <a:tc>
                  <a:txBody>
                    <a:bodyPr/>
                    <a:lstStyle/>
                    <a:p>
                      <a:r>
                        <a:rPr lang="en-US" sz="1200" b="0" dirty="0"/>
                        <a:t>ERR50-CPP (Assertions in production): While probable, the impact is lower since assertions are typically caught during testing. Still, misuse can cause denial of service. MSC52-CPP (Random generation misconfiguration): Probable but medium priority, since weak randomization can undermine security tokens but is often mitigated by libraries or OS defaults.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r>
                        <a:rPr lang="en-US" sz="1200" b="0" dirty="0"/>
                        <a:t>STR-53-CPP (Unchecked string access): Unlikely but severe when it occurs, leading to buffer overflows or crashes. Defensive coding and modern libraries reduce likelihood. </a:t>
                      </a:r>
                    </a:p>
                    <a:p>
                      <a:r>
                        <a:rPr lang="en-US" sz="1200" b="0" dirty="0"/>
                        <a:t>MSC50-CPP (Use of std::rand): Unlikely in modern secure systems, but if used, it produces predictable sequences exploitable for guessing tokens or session IDs.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48FB6442-B3B0-4565-EF16-69CCE8C0A504}"/>
              </a:ext>
            </a:extLst>
          </p:cNvPr>
          <p:cNvSpPr>
            <a:spLocks noGrp="1" noChangeArrowheads="1"/>
          </p:cNvSpPr>
          <p:nvPr>
            <p:ph type="body" idx="1"/>
          </p:nvPr>
        </p:nvSpPr>
        <p:spPr bwMode="auto">
          <a:xfrm>
            <a:off x="685800" y="1574592"/>
            <a:ext cx="24861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bg1"/>
                </a:solidFill>
                <a:effectLst/>
                <a:latin typeface="Arial" panose="020B0604020202020204" pitchFamily="34" charset="0"/>
              </a:rPr>
              <a:t>The highest risks are uninitialized memory and SQL injection (EXP53-CPP), which directly compromise system stability and data integrity.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bg1"/>
                </a:solidFill>
                <a:effectLst/>
                <a:latin typeface="Arial" panose="020B0604020202020204" pitchFamily="34" charset="0"/>
              </a:rPr>
              <a:t>Likely risks (MEM50/MEM51) are common in C++ projects and must be continuously monitored with automated tools.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bg1"/>
                </a:solidFill>
                <a:effectLst/>
                <a:latin typeface="Arial" panose="020B0604020202020204" pitchFamily="34" charset="0"/>
              </a:rPr>
              <a:t>Low priority risks (ERR50, MSC52) are less damaging but still require policy enforcement to prevent denial of service or weak randomness.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bg1"/>
                </a:solidFill>
                <a:effectLst/>
                <a:latin typeface="Arial" panose="020B0604020202020204" pitchFamily="34" charset="0"/>
              </a:rPr>
              <a:t>Unlikely risks (STR-53, MSC50) are rare but dangerous if overlooked, so defensive coding and secure defaults are essential.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chemeClr val="bg1"/>
              </a:solidFill>
              <a:effectLst/>
              <a:latin typeface="Arial" panose="020B0604020202020204" pitchFamily="34" charset="0"/>
            </a:endParaRPr>
          </a:p>
        </p:txBody>
      </p:sp>
      <p:pic>
        <p:nvPicPr>
          <p:cNvPr id="8" name="Audio 7">
            <a:hlinkClick r:id="" action="ppaction://media"/>
            <a:extLst>
              <a:ext uri="{FF2B5EF4-FFF2-40B4-BE49-F238E27FC236}">
                <a16:creationId xmlns:a16="http://schemas.microsoft.com/office/drawing/2014/main" id="{0B4B0669-281E-CAC3-342B-A711B1780DE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12"/>
    </mc:Choice>
    <mc:Fallback>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7658100" y="142073"/>
            <a:ext cx="3987800" cy="67072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AF4E688D-8EB9-64F3-3582-F632FA40A9A4}"/>
              </a:ext>
            </a:extLst>
          </p:cNvPr>
          <p:cNvSpPr>
            <a:spLocks noGrp="1" noChangeArrowheads="1"/>
          </p:cNvSpPr>
          <p:nvPr>
            <p:ph type="body" idx="1"/>
          </p:nvPr>
        </p:nvSpPr>
        <p:spPr bwMode="auto">
          <a:xfrm>
            <a:off x="669089" y="846767"/>
            <a:ext cx="10599821"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i="0" u="none" strike="noStrike" cap="none" normalizeH="0" baseline="0" dirty="0">
                <a:ln>
                  <a:noFill/>
                </a:ln>
                <a:solidFill>
                  <a:schemeClr val="bg1"/>
                </a:solidFill>
                <a:effectLst/>
                <a:latin typeface="Arial" panose="020B0604020202020204" pitchFamily="34" charset="0"/>
              </a:rPr>
              <a:t>Validate Input Data </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200" i="0" u="none" strike="noStrike" cap="none" normalizeH="0" baseline="0" dirty="0">
                <a:ln>
                  <a:noFill/>
                </a:ln>
                <a:solidFill>
                  <a:schemeClr val="bg1"/>
                </a:solidFill>
                <a:effectLst/>
                <a:latin typeface="Arial" panose="020B0604020202020204" pitchFamily="34" charset="0"/>
              </a:rPr>
              <a:t>Supported by EXP53-CPP (do not read uninitialized memory), STR53-CPP (range check element access), and the SQL Injection variant of EXP53-CPP. These standards enforce safe handling of input, prevent buffer overflows, and block injection attacks.</a:t>
            </a:r>
            <a:endParaRPr lang="en-US" altLang="en-US" sz="1200" dirty="0">
              <a:solidFill>
                <a:schemeClr val="bg1"/>
              </a:solidFill>
              <a:latin typeface="Arial" panose="020B0604020202020204" pitchFamily="34" charset="0"/>
            </a:endParaRPr>
          </a:p>
          <a:p>
            <a:pPr marL="0" indent="0" eaLnBrk="0" fontAlgn="base" hangingPunct="0">
              <a:lnSpc>
                <a:spcPct val="100000"/>
              </a:lnSpc>
              <a:spcBef>
                <a:spcPct val="0"/>
              </a:spcBef>
              <a:spcAft>
                <a:spcPct val="0"/>
              </a:spcAft>
              <a:buClrTx/>
              <a:buSzTx/>
              <a:buNone/>
            </a:pPr>
            <a:r>
              <a:rPr kumimoji="0" lang="en-US" altLang="en-US" sz="1200" i="0" u="none" strike="noStrike" cap="none" normalizeH="0" baseline="0" dirty="0">
                <a:ln>
                  <a:noFill/>
                </a:ln>
                <a:solidFill>
                  <a:schemeClr val="bg1"/>
                </a:solidFill>
                <a:effectLst/>
                <a:latin typeface="Arial" panose="020B0604020202020204" pitchFamily="34" charset="0"/>
              </a:rPr>
              <a:t>2. Heed Compiler Warnings</a:t>
            </a:r>
          </a:p>
          <a:p>
            <a:pPr marL="457200" lvl="1" indent="0" eaLnBrk="0" fontAlgn="base" hangingPunct="0">
              <a:lnSpc>
                <a:spcPct val="100000"/>
              </a:lnSpc>
              <a:spcBef>
                <a:spcPct val="0"/>
              </a:spcBef>
              <a:spcAft>
                <a:spcPct val="0"/>
              </a:spcAft>
              <a:buClrTx/>
              <a:buSzTx/>
              <a:buNone/>
            </a:pPr>
            <a:r>
              <a:rPr kumimoji="0" lang="en-US" altLang="en-US" sz="1200" i="0" u="none" strike="noStrike" cap="none" normalizeH="0" baseline="0" dirty="0">
                <a:ln>
                  <a:noFill/>
                </a:ln>
                <a:solidFill>
                  <a:schemeClr val="bg1"/>
                </a:solidFill>
                <a:effectLst/>
                <a:latin typeface="Arial" panose="020B0604020202020204" pitchFamily="34" charset="0"/>
              </a:rPr>
              <a:t>Linked to EXP50-CPP (avoid reliance on evaluation order) and ERR50-CPP (do not abruptly terminate program). Both standards address undefined behavior and runtime instability often flagged by compilers.</a:t>
            </a:r>
          </a:p>
          <a:p>
            <a:pPr marL="0" indent="0" eaLnBrk="0" fontAlgn="base" hangingPunct="0">
              <a:lnSpc>
                <a:spcPct val="100000"/>
              </a:lnSpc>
              <a:spcBef>
                <a:spcPct val="0"/>
              </a:spcBef>
              <a:spcAft>
                <a:spcPct val="0"/>
              </a:spcAft>
              <a:buClrTx/>
              <a:buSzTx/>
              <a:buNone/>
            </a:pPr>
            <a:r>
              <a:rPr kumimoji="0" lang="en-US" altLang="en-US" sz="1200" i="0" u="none" strike="noStrike" cap="none" normalizeH="0" baseline="0" dirty="0">
                <a:ln>
                  <a:noFill/>
                </a:ln>
                <a:solidFill>
                  <a:schemeClr val="bg1"/>
                </a:solidFill>
                <a:effectLst/>
                <a:latin typeface="Arial" panose="020B0604020202020204" pitchFamily="34" charset="0"/>
              </a:rPr>
              <a:t>3. Architect and Design for Security Policies</a:t>
            </a:r>
          </a:p>
          <a:p>
            <a:pPr marL="457200" lvl="1" indent="0" eaLnBrk="0" fontAlgn="base" hangingPunct="0">
              <a:lnSpc>
                <a:spcPct val="100000"/>
              </a:lnSpc>
              <a:spcBef>
                <a:spcPct val="0"/>
              </a:spcBef>
              <a:spcAft>
                <a:spcPct val="0"/>
              </a:spcAft>
              <a:buClrTx/>
              <a:buSzTx/>
              <a:buNone/>
            </a:pPr>
            <a:r>
              <a:rPr kumimoji="0" lang="en-US" altLang="en-US" sz="1200" i="0" u="none" strike="noStrike" cap="none" normalizeH="0" baseline="0" dirty="0">
                <a:ln>
                  <a:noFill/>
                </a:ln>
                <a:solidFill>
                  <a:schemeClr val="bg1"/>
                </a:solidFill>
                <a:effectLst/>
                <a:latin typeface="Arial" panose="020B0604020202020204" pitchFamily="34" charset="0"/>
              </a:rPr>
              <a:t>Reinforced by ERR51-CPP (handle all exceptions), MSC52-CPP (secure configuration for random generation), and MEM51-CPP (proper resource deallocation). These make sure error handling, secure defaults, and disciplined resource management are part of the architecture.</a:t>
            </a:r>
          </a:p>
          <a:p>
            <a:pPr marL="0" indent="0" eaLnBrk="0" fontAlgn="base" hangingPunct="0">
              <a:lnSpc>
                <a:spcPct val="100000"/>
              </a:lnSpc>
              <a:spcBef>
                <a:spcPct val="0"/>
              </a:spcBef>
              <a:spcAft>
                <a:spcPct val="0"/>
              </a:spcAft>
              <a:buClrTx/>
              <a:buSzTx/>
              <a:buNone/>
            </a:pPr>
            <a:r>
              <a:rPr lang="en-US" altLang="en-US" sz="1200" dirty="0">
                <a:solidFill>
                  <a:schemeClr val="bg1"/>
                </a:solidFill>
                <a:latin typeface="Arial" panose="020B0604020202020204" pitchFamily="34" charset="0"/>
              </a:rPr>
              <a:t>4. </a:t>
            </a:r>
            <a:r>
              <a:rPr kumimoji="0" lang="en-US" altLang="en-US" sz="1200" i="0" u="none" strike="noStrike" cap="none" normalizeH="0" baseline="0" dirty="0">
                <a:ln>
                  <a:noFill/>
                </a:ln>
                <a:solidFill>
                  <a:schemeClr val="bg1"/>
                </a:solidFill>
                <a:effectLst/>
                <a:latin typeface="Arial" panose="020B0604020202020204" pitchFamily="34" charset="0"/>
              </a:rPr>
              <a:t>Keep It Simple</a:t>
            </a:r>
          </a:p>
          <a:p>
            <a:pPr marL="457200" lvl="1" indent="0" eaLnBrk="0" fontAlgn="base" hangingPunct="0">
              <a:lnSpc>
                <a:spcPct val="100000"/>
              </a:lnSpc>
              <a:spcBef>
                <a:spcPct val="0"/>
              </a:spcBef>
              <a:spcAft>
                <a:spcPct val="0"/>
              </a:spcAft>
              <a:buClrTx/>
              <a:buSzTx/>
              <a:buNone/>
            </a:pPr>
            <a:r>
              <a:rPr kumimoji="0" lang="en-US" altLang="en-US" sz="1200" i="0" u="none" strike="noStrike" cap="none" normalizeH="0" baseline="0" dirty="0">
                <a:ln>
                  <a:noFill/>
                </a:ln>
                <a:solidFill>
                  <a:schemeClr val="bg1"/>
                </a:solidFill>
                <a:effectLst/>
                <a:latin typeface="Arial" panose="020B0604020202020204" pitchFamily="34" charset="0"/>
              </a:rPr>
              <a:t>Connected to EXP50-CPP, ERR50-CPP, and ERR51-CPP. These standards reduce complexity by avoiding ambiguous expressions, improper assertions, and unhandled exceptions.</a:t>
            </a:r>
          </a:p>
          <a:p>
            <a:pPr marL="0" indent="0" eaLnBrk="0" fontAlgn="base" hangingPunct="0">
              <a:lnSpc>
                <a:spcPct val="100000"/>
              </a:lnSpc>
              <a:spcBef>
                <a:spcPct val="0"/>
              </a:spcBef>
              <a:spcAft>
                <a:spcPct val="0"/>
              </a:spcAft>
              <a:buClrTx/>
              <a:buSzTx/>
              <a:buNone/>
            </a:pPr>
            <a:r>
              <a:rPr lang="en-US" altLang="en-US" sz="1200" dirty="0">
                <a:solidFill>
                  <a:schemeClr val="bg1"/>
                </a:solidFill>
                <a:latin typeface="Arial" panose="020B0604020202020204" pitchFamily="34" charset="0"/>
              </a:rPr>
              <a:t>5. </a:t>
            </a:r>
            <a:r>
              <a:rPr kumimoji="0" lang="en-US" altLang="en-US" sz="1200" i="0" u="none" strike="noStrike" cap="none" normalizeH="0" baseline="0" dirty="0">
                <a:ln>
                  <a:noFill/>
                </a:ln>
                <a:solidFill>
                  <a:schemeClr val="bg1"/>
                </a:solidFill>
                <a:effectLst/>
                <a:latin typeface="Arial" panose="020B0604020202020204" pitchFamily="34" charset="0"/>
              </a:rPr>
              <a:t>Default Deny</a:t>
            </a:r>
          </a:p>
          <a:p>
            <a:pPr marL="457200" lvl="1" indent="0" eaLnBrk="0" fontAlgn="base" hangingPunct="0">
              <a:lnSpc>
                <a:spcPct val="100000"/>
              </a:lnSpc>
              <a:spcBef>
                <a:spcPct val="0"/>
              </a:spcBef>
              <a:spcAft>
                <a:spcPct val="0"/>
              </a:spcAft>
              <a:buClrTx/>
              <a:buSzTx/>
              <a:buNone/>
            </a:pPr>
            <a:r>
              <a:rPr kumimoji="0" lang="en-US" altLang="en-US" sz="1200" i="0" u="none" strike="noStrike" cap="none" normalizeH="0" baseline="0" dirty="0">
                <a:ln>
                  <a:noFill/>
                </a:ln>
                <a:solidFill>
                  <a:schemeClr val="bg1"/>
                </a:solidFill>
                <a:effectLst/>
                <a:latin typeface="Arial" panose="020B0604020202020204" pitchFamily="34" charset="0"/>
              </a:rPr>
              <a:t>Applied through MEM50-CPP (do not access freed memory), MEM51-CPP (resource cleanup), and MSC50-CPP (avoid insecure random generation). These enforce restrictive baselines and prevent unsafe operations by default.</a:t>
            </a:r>
          </a:p>
          <a:p>
            <a:pPr marL="0" indent="0" eaLnBrk="0" fontAlgn="base" hangingPunct="0">
              <a:lnSpc>
                <a:spcPct val="100000"/>
              </a:lnSpc>
              <a:spcBef>
                <a:spcPct val="0"/>
              </a:spcBef>
              <a:spcAft>
                <a:spcPct val="0"/>
              </a:spcAft>
              <a:buClrTx/>
              <a:buSzTx/>
              <a:buNone/>
            </a:pPr>
            <a:r>
              <a:rPr lang="en-US" altLang="en-US" sz="1200" dirty="0">
                <a:solidFill>
                  <a:schemeClr val="bg1"/>
                </a:solidFill>
                <a:latin typeface="Arial" panose="020B0604020202020204" pitchFamily="34" charset="0"/>
              </a:rPr>
              <a:t>6. </a:t>
            </a:r>
            <a:r>
              <a:rPr kumimoji="0" lang="en-US" altLang="en-US" sz="1200" i="0" u="none" strike="noStrike" cap="none" normalizeH="0" baseline="0" dirty="0">
                <a:ln>
                  <a:noFill/>
                </a:ln>
                <a:solidFill>
                  <a:schemeClr val="bg1"/>
                </a:solidFill>
                <a:effectLst/>
                <a:latin typeface="Arial" panose="020B0604020202020204" pitchFamily="34" charset="0"/>
              </a:rPr>
              <a:t>Adhere to the Principle of Least Privilege</a:t>
            </a:r>
          </a:p>
          <a:p>
            <a:pPr marL="457200" lvl="1" indent="0" eaLnBrk="0" fontAlgn="base" hangingPunct="0">
              <a:lnSpc>
                <a:spcPct val="100000"/>
              </a:lnSpc>
              <a:spcBef>
                <a:spcPct val="0"/>
              </a:spcBef>
              <a:spcAft>
                <a:spcPct val="0"/>
              </a:spcAft>
              <a:buClrTx/>
              <a:buSzTx/>
              <a:buNone/>
            </a:pPr>
            <a:r>
              <a:rPr kumimoji="0" lang="en-US" altLang="en-US" sz="1200" i="0" u="none" strike="noStrike" cap="none" normalizeH="0" baseline="0" dirty="0">
                <a:ln>
                  <a:noFill/>
                </a:ln>
                <a:solidFill>
                  <a:schemeClr val="bg1"/>
                </a:solidFill>
                <a:effectLst/>
                <a:latin typeface="Arial" panose="020B0604020202020204" pitchFamily="34" charset="0"/>
              </a:rPr>
              <a:t>Supported by MEM50-CPP, MEM51-CPP, and MSC52-CPP. These standards limit privileges by ensuring memory and resources are tightly controlled and secure defaults are enforced.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latin typeface="Arial" panose="020B0604020202020204" pitchFamily="34" charset="0"/>
              </a:rPr>
              <a:t>7. </a:t>
            </a:r>
            <a:r>
              <a:rPr kumimoji="0" lang="en-US" altLang="en-US" sz="1200" b="0" i="0" u="none" strike="noStrike" cap="none" normalizeH="0" baseline="0" dirty="0">
                <a:ln>
                  <a:noFill/>
                </a:ln>
                <a:solidFill>
                  <a:schemeClr val="bg1"/>
                </a:solidFill>
                <a:effectLst/>
                <a:latin typeface="Arial" panose="020B0604020202020204" pitchFamily="34" charset="0"/>
              </a:rPr>
              <a:t>Sanitize Data Sent to Other Systems</a:t>
            </a:r>
          </a:p>
          <a:p>
            <a:pPr marL="457200" lvl="1" indent="0" eaLnBrk="0" fontAlgn="base" hangingPunct="0">
              <a:lnSpc>
                <a:spcPct val="100000"/>
              </a:lnSpc>
              <a:spcBef>
                <a:spcPct val="0"/>
              </a:spcBef>
              <a:spcAft>
                <a:spcPct val="0"/>
              </a:spcAft>
              <a:buClrTx/>
              <a:buSzTx/>
              <a:buNone/>
            </a:pPr>
            <a:r>
              <a:rPr kumimoji="0" lang="en-US" altLang="en-US" sz="1200" b="0" i="0" u="none" strike="noStrike" cap="none" normalizeH="0" baseline="0" dirty="0">
                <a:ln>
                  <a:noFill/>
                </a:ln>
                <a:solidFill>
                  <a:schemeClr val="bg1"/>
                </a:solidFill>
                <a:effectLst/>
                <a:latin typeface="Arial" panose="020B0604020202020204" pitchFamily="34" charset="0"/>
              </a:rPr>
              <a:t>Enforced by EXP53-CPP (SQL Injection), STR53-CPP, and MSC50-CPP. These standards prevent unsafe string access, injection attacks, and predictable random values that could compromise transmitted data.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latin typeface="Arial" panose="020B0604020202020204" pitchFamily="34" charset="0"/>
              </a:rPr>
              <a:t>8. </a:t>
            </a:r>
            <a:r>
              <a:rPr kumimoji="0" lang="en-US" altLang="en-US" sz="1200" b="0" i="0" u="none" strike="noStrike" cap="none" normalizeH="0" baseline="0" dirty="0">
                <a:ln>
                  <a:noFill/>
                </a:ln>
                <a:solidFill>
                  <a:schemeClr val="bg1"/>
                </a:solidFill>
                <a:effectLst/>
                <a:latin typeface="Arial" panose="020B0604020202020204" pitchFamily="34" charset="0"/>
              </a:rPr>
              <a:t>Practice Defense in Depth</a:t>
            </a:r>
          </a:p>
          <a:p>
            <a:pPr marL="457200" lvl="1" indent="0" eaLnBrk="0" fontAlgn="base" hangingPunct="0">
              <a:lnSpc>
                <a:spcPct val="100000"/>
              </a:lnSpc>
              <a:spcBef>
                <a:spcPct val="0"/>
              </a:spcBef>
              <a:spcAft>
                <a:spcPct val="0"/>
              </a:spcAft>
              <a:buClrTx/>
              <a:buSzTx/>
              <a:buNone/>
            </a:pPr>
            <a:r>
              <a:rPr kumimoji="0" lang="en-US" altLang="en-US" sz="1200" b="0" i="0" u="none" strike="noStrike" cap="none" normalizeH="0" baseline="0" dirty="0">
                <a:ln>
                  <a:noFill/>
                </a:ln>
                <a:solidFill>
                  <a:schemeClr val="bg1"/>
                </a:solidFill>
                <a:effectLst/>
                <a:latin typeface="Arial" panose="020B0604020202020204" pitchFamily="34" charset="0"/>
              </a:rPr>
              <a:t>Embodied by all standards collectively. Each rule adds a layer of protection, from memory safety to exception handling, ensuring multiple safeguards exist if one control fails.</a:t>
            </a:r>
          </a:p>
          <a:p>
            <a:pPr marL="0" indent="0" eaLnBrk="0" fontAlgn="base" hangingPunct="0">
              <a:lnSpc>
                <a:spcPct val="100000"/>
              </a:lnSpc>
              <a:spcBef>
                <a:spcPct val="0"/>
              </a:spcBef>
              <a:spcAft>
                <a:spcPct val="0"/>
              </a:spcAft>
              <a:buClrTx/>
              <a:buSzTx/>
              <a:buNone/>
            </a:pPr>
            <a:r>
              <a:rPr lang="en-US" altLang="en-US" sz="1200" dirty="0">
                <a:solidFill>
                  <a:schemeClr val="bg1"/>
                </a:solidFill>
                <a:latin typeface="Arial" panose="020B0604020202020204" pitchFamily="34" charset="0"/>
              </a:rPr>
              <a:t>9. </a:t>
            </a:r>
            <a:r>
              <a:rPr kumimoji="0" lang="en-US" altLang="en-US" sz="1200" b="0" i="0" u="none" strike="noStrike" cap="none" normalizeH="0" baseline="0" dirty="0">
                <a:ln>
                  <a:noFill/>
                </a:ln>
                <a:solidFill>
                  <a:schemeClr val="bg1"/>
                </a:solidFill>
                <a:effectLst/>
                <a:latin typeface="Arial" panose="020B0604020202020204" pitchFamily="34" charset="0"/>
              </a:rPr>
              <a:t>Use Effective Quality Assurance Techniques</a:t>
            </a:r>
          </a:p>
          <a:p>
            <a:pPr marL="457200" lvl="1" indent="0" eaLnBrk="0" fontAlgn="base" hangingPunct="0">
              <a:lnSpc>
                <a:spcPct val="100000"/>
              </a:lnSpc>
              <a:spcBef>
                <a:spcPct val="0"/>
              </a:spcBef>
              <a:spcAft>
                <a:spcPct val="0"/>
              </a:spcAft>
              <a:buClrTx/>
              <a:buSzTx/>
              <a:buNone/>
            </a:pPr>
            <a:r>
              <a:rPr kumimoji="0" lang="en-US" altLang="en-US" sz="1200" b="0" i="0" u="none" strike="noStrike" cap="none" normalizeH="0" baseline="0" dirty="0">
                <a:ln>
                  <a:noFill/>
                </a:ln>
                <a:solidFill>
                  <a:schemeClr val="bg1"/>
                </a:solidFill>
                <a:effectLst/>
                <a:latin typeface="Arial" panose="020B0604020202020204" pitchFamily="34" charset="0"/>
              </a:rPr>
              <a:t>Strengthened by all standards with automation tools (</a:t>
            </a:r>
            <a:r>
              <a:rPr kumimoji="0" lang="en-US" altLang="en-US" sz="1200" b="0" i="0" u="none" strike="noStrike" cap="none" normalizeH="0" baseline="0" dirty="0" err="1">
                <a:ln>
                  <a:noFill/>
                </a:ln>
                <a:solidFill>
                  <a:schemeClr val="bg1"/>
                </a:solidFill>
                <a:effectLst/>
                <a:latin typeface="Arial" panose="020B0604020202020204" pitchFamily="34" charset="0"/>
              </a:rPr>
              <a:t>Polyspace</a:t>
            </a:r>
            <a:r>
              <a:rPr kumimoji="0" lang="en-US" altLang="en-US" sz="1200" b="0" i="0" u="none" strike="noStrike" cap="none" normalizeH="0" baseline="0" dirty="0">
                <a:ln>
                  <a:noFill/>
                </a:ln>
                <a:solidFill>
                  <a:schemeClr val="bg1"/>
                </a:solidFill>
                <a:effectLst/>
                <a:latin typeface="Arial" panose="020B0604020202020204" pitchFamily="34" charset="0"/>
              </a:rPr>
              <a:t>, PVS-Studio, SonarQube, </a:t>
            </a:r>
            <a:r>
              <a:rPr kumimoji="0" lang="en-US" altLang="en-US" sz="1200" b="0" i="0" u="none" strike="noStrike" cap="none" normalizeH="0" baseline="0" dirty="0" err="1">
                <a:ln>
                  <a:noFill/>
                </a:ln>
                <a:solidFill>
                  <a:schemeClr val="bg1"/>
                </a:solidFill>
                <a:effectLst/>
                <a:latin typeface="Arial" panose="020B0604020202020204" pitchFamily="34" charset="0"/>
              </a:rPr>
              <a:t>Parasoft</a:t>
            </a:r>
            <a:r>
              <a:rPr kumimoji="0" lang="en-US" altLang="en-US" sz="1200" b="0" i="0" u="none" strike="noStrike" cap="none" normalizeH="0" baseline="0" dirty="0">
                <a:ln>
                  <a:noFill/>
                </a:ln>
                <a:solidFill>
                  <a:schemeClr val="bg1"/>
                </a:solidFill>
                <a:effectLst/>
                <a:latin typeface="Arial" panose="020B0604020202020204" pitchFamily="34" charset="0"/>
              </a:rPr>
              <a:t>, Helix QAC, etc.). Automated detection and static analysis integrate security checks into QA processes.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latin typeface="Arial" panose="020B0604020202020204" pitchFamily="34" charset="0"/>
              </a:rPr>
              <a:t>10. </a:t>
            </a:r>
            <a:r>
              <a:rPr kumimoji="0" lang="en-US" altLang="en-US" sz="1200" b="0" i="0" u="none" strike="noStrike" cap="none" normalizeH="0" baseline="0" dirty="0">
                <a:ln>
                  <a:noFill/>
                </a:ln>
                <a:solidFill>
                  <a:schemeClr val="bg1"/>
                </a:solidFill>
                <a:effectLst/>
                <a:latin typeface="Arial" panose="020B0604020202020204" pitchFamily="34" charset="0"/>
              </a:rPr>
              <a:t>Keep It Simple &amp; Predictable (Least Astonishment)</a:t>
            </a:r>
          </a:p>
          <a:p>
            <a:pPr marL="457200" lvl="1" indent="0" eaLnBrk="0" fontAlgn="base" hangingPunct="0">
              <a:lnSpc>
                <a:spcPct val="100000"/>
              </a:lnSpc>
              <a:spcBef>
                <a:spcPct val="0"/>
              </a:spcBef>
              <a:spcAft>
                <a:spcPct val="0"/>
              </a:spcAft>
              <a:buClrTx/>
              <a:buSzTx/>
              <a:buNone/>
            </a:pPr>
            <a:r>
              <a:rPr kumimoji="0" lang="en-US" altLang="en-US" sz="1200" b="0" i="0" u="none" strike="noStrike" cap="none" normalizeH="0" baseline="0" dirty="0">
                <a:ln>
                  <a:noFill/>
                </a:ln>
                <a:solidFill>
                  <a:schemeClr val="bg1"/>
                </a:solidFill>
                <a:effectLst/>
                <a:latin typeface="Arial" panose="020B0604020202020204" pitchFamily="34" charset="0"/>
              </a:rPr>
              <a:t>Reinforced by ERR50-CPP, ERR51-CPP, and MSC50-CPP. These standards ensure program behavior is consistent, predictable, and not reliant on unsafe or surprising defaults.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951B75A6-4C8B-C393-BFE9-060FEF4B6E4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125"/>
    </mc:Choice>
    <mc:Fallback>
      <p:transition spd="slow" advTm="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317500" y="1762759"/>
            <a:ext cx="8166100" cy="4722261"/>
          </a:xfrm>
          <a:prstGeom prst="rect">
            <a:avLst/>
          </a:prstGeom>
          <a:noFill/>
          <a:ln>
            <a:noFill/>
          </a:ln>
        </p:spPr>
        <p:txBody>
          <a:bodyPr spcFirstLastPara="1" wrap="square" lIns="91425" tIns="45700" rIns="91425" bIns="45700" anchor="t" anchorCtr="0">
            <a:normAutofit fontScale="70000" lnSpcReduction="20000"/>
          </a:bodyPr>
          <a:lstStyle/>
          <a:p>
            <a:pPr marL="114300" indent="0">
              <a:buNone/>
            </a:pPr>
            <a:r>
              <a:rPr lang="en-US" sz="1600" dirty="0"/>
              <a:t>Critical (must be prevented at all costs)</a:t>
            </a:r>
          </a:p>
          <a:p>
            <a:r>
              <a:rPr lang="en-US" sz="1600" dirty="0"/>
              <a:t>EXP53-CPP (Uninitialized memory) → Directly causes unpredictable behavior, crashes, and exploitable vulnerabilities. Easy to overlook, but high impact.</a:t>
            </a:r>
          </a:p>
          <a:p>
            <a:r>
              <a:rPr lang="en-US" sz="1600" dirty="0"/>
              <a:t>EXP53-CPP (SQL Injection) → Compromises confidentiality and integrity of databases. Attackers can steal or destroy data.</a:t>
            </a:r>
          </a:p>
          <a:p>
            <a:r>
              <a:rPr lang="en-US" sz="1600" dirty="0"/>
              <a:t>MEM50-CPP (Use-after-free) → Leads to corruption, leaks, or privilege escalation. Common in C++ projects.</a:t>
            </a:r>
          </a:p>
          <a:p>
            <a:pPr marL="114300" indent="0">
              <a:buNone/>
            </a:pPr>
            <a:r>
              <a:rPr lang="en-US" sz="1600" dirty="0"/>
              <a:t>High (serious but manageable with good practices)</a:t>
            </a:r>
          </a:p>
          <a:p>
            <a:r>
              <a:rPr lang="en-US" sz="1600" dirty="0"/>
              <a:t>STR53-CPP (Unchecked string access) → Can cause buffer overflows or crashes. Less likely but still dangerous.</a:t>
            </a:r>
          </a:p>
          <a:p>
            <a:r>
              <a:rPr lang="en-US" sz="1600" dirty="0"/>
              <a:t>MEM51-CPP (Resource leaks) → Causes denial of service or degraded performance. High likelihood in long-running systems.</a:t>
            </a:r>
          </a:p>
          <a:p>
            <a:r>
              <a:rPr lang="en-US" sz="1600" dirty="0"/>
              <a:t>ERR51-CPP (Unhandled exceptions) → Causes abrupt termination and resource leaks. Probable in complex systems.</a:t>
            </a:r>
          </a:p>
          <a:p>
            <a:pPr marL="114300" indent="0">
              <a:buNone/>
            </a:pPr>
            <a:r>
              <a:rPr lang="en-US" sz="1600" dirty="0"/>
              <a:t>Medium (important but lower systemic risk)</a:t>
            </a:r>
          </a:p>
          <a:p>
            <a:r>
              <a:rPr lang="en-US" sz="1600" dirty="0"/>
              <a:t>EXP50-CPP (Evaluation order side effects) → Leads to undefined behavior across compilers. Medium impact, but usually caught in reviews.</a:t>
            </a:r>
          </a:p>
          <a:p>
            <a:r>
              <a:rPr lang="en-US" sz="1600" dirty="0"/>
              <a:t>MSC52-CPP (Secure configuration defaults) → Weak randomization undermines tokens or sessions. Probable but mitigated by libraries.</a:t>
            </a:r>
          </a:p>
          <a:p>
            <a:pPr marL="114300" indent="0">
              <a:buNone/>
            </a:pPr>
            <a:r>
              <a:rPr lang="en-US" sz="1600" dirty="0"/>
              <a:t>Low (still worth enforcing, but less urgent)</a:t>
            </a:r>
          </a:p>
          <a:p>
            <a:r>
              <a:rPr lang="en-US" sz="1600" dirty="0"/>
              <a:t>ERR50-CPP (Assertions misuse) → Causes denial of service if assertions are left in production. Probable but low impact compared to memory errors.</a:t>
            </a:r>
          </a:p>
          <a:p>
            <a:r>
              <a:rPr lang="en-US" sz="1600" dirty="0"/>
              <a:t>MSC50-CPP (Use of std::rand()) → Produces predictable sequences. Unlikely in modern secure systems, but dangerous if overlooked.</a:t>
            </a:r>
          </a:p>
          <a:p>
            <a:pPr marL="228600" lvl="0" indent="-228600" algn="l" rtl="0">
              <a:lnSpc>
                <a:spcPct val="90000"/>
              </a:lnSpc>
              <a:spcBef>
                <a:spcPts val="0"/>
              </a:spcBef>
              <a:spcAft>
                <a:spcPts val="0"/>
              </a:spcAft>
              <a:buClr>
                <a:schemeClr val="lt1"/>
              </a:buClr>
              <a:buSzPts val="2000"/>
              <a:buChar char="•"/>
            </a:pPr>
            <a:endParaRPr sz="16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2E695427-7C8B-6D5A-678A-763AE995D7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883"/>
    </mc:Choice>
    <mc:Fallback>
      <p:transition spd="slow" advTm="29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10000"/>
          </a:bodyPr>
          <a:lstStyle/>
          <a:p>
            <a:pPr marL="114300" indent="0">
              <a:buNone/>
            </a:pPr>
            <a:r>
              <a:rPr lang="en-US" sz="2000" dirty="0"/>
              <a:t>Encryption is the process of converting data into a secure format that can only be accessed or understood by authorized parties. Green Pace’s security policy applies encryption across all stages of data handling, at rest, in flight, and in use, to provide confidentiality, integrity, and resilience against unauthorized access or tampering. By enforcing encryption consistently, the organization protects sensitive information whether it is stored, transmitted, or actively processed, aligning with defense-in-depth best practices.</a:t>
            </a:r>
          </a:p>
          <a:p>
            <a:pPr marL="114300" indent="0">
              <a:buNone/>
            </a:pPr>
            <a:endParaRPr lang="en-US" sz="2000" dirty="0"/>
          </a:p>
          <a:p>
            <a:pPr marL="114300" indent="0">
              <a:buNone/>
            </a:pPr>
            <a:r>
              <a:rPr lang="en-US" sz="2000" dirty="0"/>
              <a:t>Encryption Policies</a:t>
            </a:r>
          </a:p>
          <a:p>
            <a:r>
              <a:rPr lang="en-US" sz="2000" dirty="0"/>
              <a:t>Encryption at rest: All sensitive data stored in databases, file systems, or backups must use strong algorithms (e.g., AES-256) to prevent unauthorized access if physical storage is compromised.</a:t>
            </a:r>
          </a:p>
          <a:p>
            <a:r>
              <a:rPr lang="en-US" sz="2000" dirty="0"/>
              <a:t>Encryption in flight: All data transmitted across networks must use secure transport protocols (TLS 1.3, HTTPS, SSH) to prevent interception or tampering during communication between systems.</a:t>
            </a:r>
          </a:p>
          <a:p>
            <a:r>
              <a:rPr lang="en-US" sz="2000" dirty="0"/>
              <a:t>Encryption in use: Sensitive data processed in memory must be protected with secure enclaves, hardware-based encryption, or application-level safeguards to defend against memory scraping and side-channel attacks in high-security workloads.</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328F0990-28D2-8558-1593-49B492B7795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466"/>
    </mc:Choice>
    <mc:Fallback>
      <p:transition spd="slow" advTm="3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114300" indent="0">
              <a:buNone/>
            </a:pPr>
            <a:r>
              <a:rPr lang="en-US" sz="2400" dirty="0"/>
              <a:t>The Triple-A framework, Authentication, Authorization, and Accounting, is a cornerstone of secure system design. It allows only verified users gain access, checks that their permissions are restricted to what is necessary, </a:t>
            </a:r>
            <a:r>
              <a:rPr lang="en-US" sz="2400"/>
              <a:t>and provides that </a:t>
            </a:r>
            <a:r>
              <a:rPr lang="en-US" sz="2400" dirty="0"/>
              <a:t>all actions are tracked for accountability. Green Pace’s security policy applies this framework to every stage of system interaction, reducing risks of credential theft, unauthorized activity, and undetected misuse while supporting compliance and forensic readiness.</a:t>
            </a:r>
          </a:p>
          <a:p>
            <a:pPr marL="114300" indent="0">
              <a:buNone/>
            </a:pPr>
            <a:r>
              <a:rPr lang="en-US" sz="2400" dirty="0"/>
              <a:t>Triple-A Policies</a:t>
            </a:r>
          </a:p>
          <a:p>
            <a:r>
              <a:rPr lang="en-US" sz="2400" dirty="0"/>
              <a:t>Authentication: All users must authenticate with strong, multi-factor authentication (MFA) before accessing systems. This applies to logins, onboarding, and system access, ensuring only verified identities are admitted and reducing the risk of stolen or weak credentials.</a:t>
            </a:r>
          </a:p>
          <a:p>
            <a:r>
              <a:rPr lang="en-US" sz="2400" dirty="0"/>
              <a:t>Authorization: Access is granted strictly on the principle of least privilege, enforced through role-based access control (RBAC) and periodic reviews. This applies to database changes, file access, and user-level permissions, preventing unauthorized actions and limiting damage if accounts are compromised.</a:t>
            </a:r>
          </a:p>
          <a:p>
            <a:r>
              <a:rPr lang="en-US" sz="2400" dirty="0"/>
              <a:t>Accounting: All user activities—including logins, file access, database changes, and new user additions—must be logged, monitored, and audited regularly. This provides traceability, supports forensic investigations, and ensures compliance with regulatory requirements by detecting misuse or anomalies across systems.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CBFC7BF6-E359-06EA-2B8A-DFF43A52E3B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132"/>
    </mc:Choice>
    <mc:Fallback>
      <p:transition spd="slow" advTm="26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806116" y="1400476"/>
            <a:ext cx="9168063" cy="2028524"/>
          </a:xfrm>
          <a:prstGeom prst="rect">
            <a:avLst/>
          </a:prstGeom>
          <a:noFill/>
          <a:ln>
            <a:noFill/>
          </a:ln>
        </p:spPr>
        <p:txBody>
          <a:bodyPr spcFirstLastPara="1" wrap="square" lIns="91425" tIns="45700" rIns="91425" bIns="45700" anchor="t" anchorCtr="0">
            <a:noAutofit/>
          </a:bodyPr>
          <a:lstStyle/>
          <a:p>
            <a:pPr marL="114300" indent="0">
              <a:buNone/>
            </a:pPr>
            <a:r>
              <a:rPr lang="en-US" sz="1600" dirty="0">
                <a:latin typeface="+mn-lt"/>
              </a:rPr>
              <a:t>Is the smart pointer initialized?</a:t>
            </a:r>
          </a:p>
          <a:p>
            <a:pPr marL="114300" indent="0">
              <a:buNone/>
            </a:pPr>
            <a:r>
              <a:rPr lang="en-US" sz="1600" dirty="0">
                <a:latin typeface="+mn-lt"/>
              </a:rPr>
              <a:t>Test: </a:t>
            </a:r>
            <a:r>
              <a:rPr lang="en-US" sz="1600" dirty="0" err="1">
                <a:latin typeface="+mn-lt"/>
              </a:rPr>
              <a:t>CollectionSmartPointerIsNotNull</a:t>
            </a:r>
            <a:endParaRPr lang="en-US" sz="1600" dirty="0">
              <a:latin typeface="+mn-lt"/>
            </a:endParaRPr>
          </a:p>
          <a:p>
            <a:pPr marL="114300" indent="0">
              <a:buNone/>
            </a:pPr>
            <a:r>
              <a:rPr lang="en-US" sz="1600" dirty="0">
                <a:latin typeface="+mn-lt"/>
              </a:rPr>
              <a:t>Result: Pass – pointer is non-null after setup.</a:t>
            </a:r>
          </a:p>
          <a:p>
            <a:pPr marL="114300" indent="0">
              <a:buNone/>
            </a:pPr>
            <a:r>
              <a:rPr lang="en-US" sz="1600" dirty="0">
                <a:latin typeface="+mn-lt"/>
              </a:rPr>
              <a:t>Take it further: Test multiple </a:t>
            </a:r>
            <a:r>
              <a:rPr lang="en-US" sz="1600" dirty="0">
                <a:latin typeface="+mj-lt"/>
              </a:rPr>
              <a:t>smart</a:t>
            </a:r>
            <a:r>
              <a:rPr lang="en-US" sz="1600" dirty="0">
                <a:latin typeface="+mn-lt"/>
              </a:rPr>
              <a:t> pointer types (</a:t>
            </a:r>
            <a:r>
              <a:rPr lang="en-US" sz="1600" dirty="0" err="1">
                <a:latin typeface="+mn-lt"/>
              </a:rPr>
              <a:t>unique_ptr</a:t>
            </a:r>
            <a:r>
              <a:rPr lang="en-US" sz="1600" dirty="0">
                <a:latin typeface="+mn-lt"/>
              </a:rPr>
              <a:t>, </a:t>
            </a:r>
            <a:r>
              <a:rPr lang="en-US" sz="1600" dirty="0" err="1">
                <a:latin typeface="+mn-lt"/>
              </a:rPr>
              <a:t>shared_ptr</a:t>
            </a:r>
            <a:r>
              <a:rPr lang="en-US" sz="1600" dirty="0">
                <a:latin typeface="+mn-lt"/>
              </a:rPr>
              <a:t>) for consistency.</a:t>
            </a:r>
          </a:p>
          <a:p>
            <a:pPr marL="114300" indent="0">
              <a:buNone/>
            </a:pPr>
            <a:r>
              <a:rPr lang="en-US" sz="1600" dirty="0">
                <a:latin typeface="+mn-lt"/>
              </a:rPr>
              <a:t>Framework: Uses ASSERT_TRUE and ASSERT_NE from Google Test to validate initialization.</a:t>
            </a:r>
          </a:p>
          <a:p>
            <a:endParaRPr lang="en-US" b="1"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5CEA42F3-18B0-3305-EF05-3B635D6D65B4}"/>
              </a:ext>
            </a:extLst>
          </p:cNvPr>
          <p:cNvPicPr>
            <a:picLocks noChangeAspect="1"/>
          </p:cNvPicPr>
          <p:nvPr/>
        </p:nvPicPr>
        <p:blipFill>
          <a:blip r:embed="rId7"/>
          <a:stretch>
            <a:fillRect/>
          </a:stretch>
        </p:blipFill>
        <p:spPr>
          <a:xfrm>
            <a:off x="806116" y="3429000"/>
            <a:ext cx="7425165" cy="2700722"/>
          </a:xfrm>
          <a:prstGeom prst="rect">
            <a:avLst/>
          </a:prstGeom>
        </p:spPr>
      </p:pic>
      <p:pic>
        <p:nvPicPr>
          <p:cNvPr id="14" name="Audio 13">
            <a:hlinkClick r:id="" action="ppaction://media"/>
            <a:extLst>
              <a:ext uri="{FF2B5EF4-FFF2-40B4-BE49-F238E27FC236}">
                <a16:creationId xmlns:a16="http://schemas.microsoft.com/office/drawing/2014/main" id="{C1CB4203-F82A-3514-F560-C3CB46BCBB8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61"/>
    </mc:Choice>
    <mc:Fallback>
      <p:transition spd="slow" advTm="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37E5527-A169-FBA0-F72F-807E4F21319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DBD8D93B-73D0-F2F6-13D3-39FC8A4F4519}"/>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0F90F134-FF1E-D228-783C-E85F4E67D0E3}"/>
              </a:ext>
            </a:extLst>
          </p:cNvPr>
          <p:cNvSpPr txBox="1">
            <a:spLocks noGrp="1"/>
          </p:cNvSpPr>
          <p:nvPr>
            <p:ph type="body" idx="1"/>
          </p:nvPr>
        </p:nvSpPr>
        <p:spPr>
          <a:xfrm>
            <a:off x="998621" y="1410873"/>
            <a:ext cx="9192126" cy="2261937"/>
          </a:xfrm>
          <a:prstGeom prst="rect">
            <a:avLst/>
          </a:prstGeom>
          <a:noFill/>
          <a:ln>
            <a:noFill/>
          </a:ln>
        </p:spPr>
        <p:txBody>
          <a:bodyPr spcFirstLastPara="1" wrap="square" lIns="91425" tIns="45700" rIns="91425" bIns="45700" anchor="t" anchorCtr="0">
            <a:noAutofit/>
          </a:bodyPr>
          <a:lstStyle/>
          <a:p>
            <a:pPr marL="114300" indent="0">
              <a:buNone/>
            </a:pPr>
            <a:r>
              <a:rPr lang="en-US" sz="1600" dirty="0">
                <a:latin typeface="+mj-lt"/>
              </a:rPr>
              <a:t>Is the collection empty on creation?</a:t>
            </a:r>
          </a:p>
          <a:p>
            <a:pPr marL="114300" indent="0">
              <a:buNone/>
            </a:pPr>
            <a:r>
              <a:rPr lang="en-US" sz="1600" dirty="0">
                <a:latin typeface="+mj-lt"/>
              </a:rPr>
              <a:t>Test: </a:t>
            </a:r>
            <a:r>
              <a:rPr lang="en-US" sz="1600" dirty="0" err="1">
                <a:latin typeface="+mj-lt"/>
              </a:rPr>
              <a:t>IsEmptyOnCreate</a:t>
            </a:r>
            <a:endParaRPr lang="en-US" sz="1600" dirty="0">
              <a:latin typeface="+mj-lt"/>
            </a:endParaRPr>
          </a:p>
          <a:p>
            <a:pPr marL="114300" indent="0">
              <a:buNone/>
            </a:pPr>
            <a:r>
              <a:rPr lang="en-US" sz="1600" dirty="0">
                <a:latin typeface="+mj-lt"/>
              </a:rPr>
              <a:t>Result: Pass – collection starts empty.</a:t>
            </a:r>
          </a:p>
          <a:p>
            <a:pPr marL="114300" indent="0">
              <a:buNone/>
            </a:pPr>
            <a:r>
              <a:rPr lang="en-US" sz="1600" dirty="0">
                <a:latin typeface="+mj-lt"/>
              </a:rPr>
              <a:t>Take it further: Add tests for other STL containers (map, set) to confirm default states.</a:t>
            </a:r>
          </a:p>
          <a:p>
            <a:pPr marL="114300" indent="0">
              <a:buNone/>
            </a:pPr>
            <a:r>
              <a:rPr lang="en-US" sz="1600" dirty="0">
                <a:latin typeface="+mj-lt"/>
              </a:rPr>
              <a:t>Framework: Uses ASSERT_TRUE and ASSERT_EQ to check container properties.</a:t>
            </a:r>
          </a:p>
        </p:txBody>
      </p:sp>
      <p:pic>
        <p:nvPicPr>
          <p:cNvPr id="197" name="Google Shape;197;g9504e29505_0_0" descr="Green Pace logo">
            <a:extLst>
              <a:ext uri="{FF2B5EF4-FFF2-40B4-BE49-F238E27FC236}">
                <a16:creationId xmlns:a16="http://schemas.microsoft.com/office/drawing/2014/main" id="{6A52F231-6E0A-4559-6C61-F68825228208}"/>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1B88657C-C8F7-B21F-63CB-37026494A704}"/>
              </a:ext>
            </a:extLst>
          </p:cNvPr>
          <p:cNvPicPr>
            <a:picLocks noChangeAspect="1"/>
          </p:cNvPicPr>
          <p:nvPr/>
        </p:nvPicPr>
        <p:blipFill>
          <a:blip r:embed="rId7"/>
          <a:stretch>
            <a:fillRect/>
          </a:stretch>
        </p:blipFill>
        <p:spPr>
          <a:xfrm>
            <a:off x="1082842" y="3429000"/>
            <a:ext cx="7956996" cy="3072332"/>
          </a:xfrm>
          <a:prstGeom prst="rect">
            <a:avLst/>
          </a:prstGeom>
        </p:spPr>
      </p:pic>
      <p:pic>
        <p:nvPicPr>
          <p:cNvPr id="6" name="Audio 5">
            <a:hlinkClick r:id="" action="ppaction://media"/>
            <a:extLst>
              <a:ext uri="{FF2B5EF4-FFF2-40B4-BE49-F238E27FC236}">
                <a16:creationId xmlns:a16="http://schemas.microsoft.com/office/drawing/2014/main" id="{0B9A6B8A-B6AA-338B-D39B-823F4FB9956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72503253"/>
      </p:ext>
    </p:extLst>
  </p:cSld>
  <p:clrMapOvr>
    <a:masterClrMapping/>
  </p:clrMapOvr>
  <mc:AlternateContent xmlns:mc="http://schemas.openxmlformats.org/markup-compatibility/2006">
    <mc:Choice xmlns:p14="http://schemas.microsoft.com/office/powerpoint/2010/main" Requires="p14">
      <p:transition spd="slow" p14:dur="2000" advTm="6471"/>
    </mc:Choice>
    <mc:Fallback>
      <p:transition spd="slow" advTm="6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1744</TotalTime>
  <Words>2591</Words>
  <Application>Microsoft Office PowerPoint</Application>
  <PresentationFormat>Widescreen</PresentationFormat>
  <Paragraphs>139</Paragraphs>
  <Slides>19</Slides>
  <Notes>19</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Arial Unicode MS</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Sophia Biondolillo</cp:lastModifiedBy>
  <cp:revision>5</cp:revision>
  <dcterms:created xsi:type="dcterms:W3CDTF">2020-08-19T17:59:24Z</dcterms:created>
  <dcterms:modified xsi:type="dcterms:W3CDTF">2025-12-14T05:16:23Z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